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2" r:id="rId2"/>
    <p:sldId id="261" r:id="rId3"/>
    <p:sldId id="260" r:id="rId4"/>
    <p:sldId id="257" r:id="rId5"/>
    <p:sldId id="258" r:id="rId6"/>
    <p:sldId id="256" r:id="rId7"/>
    <p:sldId id="259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34" d="100"/>
          <a:sy n="134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76E3F-BACD-A149-AFEF-C54908B25EEF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14171A5-D128-5443-82FA-1674A30997CD}">
      <dgm:prSet phldrT="[Tekst]"/>
      <dgm:spPr/>
      <dgm:t>
        <a:bodyPr/>
        <a:lstStyle/>
        <a:p>
          <a:r>
            <a:rPr lang="nl-NL" dirty="0" smtClean="0"/>
            <a:t>Team 1</a:t>
          </a:r>
        </a:p>
        <a:p>
          <a:r>
            <a:rPr lang="nl-NL" dirty="0" smtClean="0"/>
            <a:t> DWDD</a:t>
          </a:r>
          <a:endParaRPr lang="nl-NL" dirty="0"/>
        </a:p>
      </dgm:t>
    </dgm:pt>
    <dgm:pt modelId="{07EDB53F-91F7-0145-AEF3-3052E1790987}" type="parTrans" cxnId="{2814834F-0CE2-3B4D-A08E-EB66CD75546C}">
      <dgm:prSet/>
      <dgm:spPr/>
      <dgm:t>
        <a:bodyPr/>
        <a:lstStyle/>
        <a:p>
          <a:endParaRPr lang="nl-NL"/>
        </a:p>
      </dgm:t>
    </dgm:pt>
    <dgm:pt modelId="{BC971FB7-BF43-CE4A-B0DF-34160D5A4457}" type="sibTrans" cxnId="{2814834F-0CE2-3B4D-A08E-EB66CD75546C}">
      <dgm:prSet/>
      <dgm:spPr/>
      <dgm:t>
        <a:bodyPr/>
        <a:lstStyle/>
        <a:p>
          <a:endParaRPr lang="nl-NL"/>
        </a:p>
      </dgm:t>
    </dgm:pt>
    <dgm:pt modelId="{6DF15E0B-891B-6D4A-A63C-93B6424C8716}">
      <dgm:prSet phldrT="[Tekst]"/>
      <dgm:spPr/>
      <dgm:t>
        <a:bodyPr/>
        <a:lstStyle/>
        <a:p>
          <a:r>
            <a:rPr lang="nl-NL" dirty="0" smtClean="0"/>
            <a:t>Team 2 </a:t>
          </a:r>
        </a:p>
        <a:p>
          <a:r>
            <a:rPr lang="nl-NL" dirty="0" smtClean="0"/>
            <a:t>NOS</a:t>
          </a:r>
          <a:endParaRPr lang="nl-NL" dirty="0"/>
        </a:p>
      </dgm:t>
    </dgm:pt>
    <dgm:pt modelId="{70981E66-533F-A643-81E7-026F169B4F01}" type="parTrans" cxnId="{6D0FB4F4-9ED1-004C-85CD-6BE666BA9C67}">
      <dgm:prSet/>
      <dgm:spPr/>
      <dgm:t>
        <a:bodyPr/>
        <a:lstStyle/>
        <a:p>
          <a:endParaRPr lang="nl-NL"/>
        </a:p>
      </dgm:t>
    </dgm:pt>
    <dgm:pt modelId="{FE7A23EF-C221-864B-8E87-2DFFEE72FE26}" type="sibTrans" cxnId="{6D0FB4F4-9ED1-004C-85CD-6BE666BA9C67}">
      <dgm:prSet/>
      <dgm:spPr/>
      <dgm:t>
        <a:bodyPr/>
        <a:lstStyle/>
        <a:p>
          <a:endParaRPr lang="nl-NL"/>
        </a:p>
      </dgm:t>
    </dgm:pt>
    <dgm:pt modelId="{81BB9D09-A602-0347-9C22-64751876A0AF}">
      <dgm:prSet phldrT="[Tekst]"/>
      <dgm:spPr/>
      <dgm:t>
        <a:bodyPr/>
        <a:lstStyle/>
        <a:p>
          <a:r>
            <a:rPr lang="nl-NL" dirty="0" smtClean="0"/>
            <a:t>Team 3</a:t>
          </a:r>
        </a:p>
        <a:p>
          <a:r>
            <a:rPr lang="nl-NL" dirty="0" smtClean="0"/>
            <a:t>Jeugd</a:t>
          </a:r>
          <a:endParaRPr lang="nl-NL" dirty="0"/>
        </a:p>
      </dgm:t>
    </dgm:pt>
    <dgm:pt modelId="{25B82390-B62A-D742-8730-101F6F383507}" type="parTrans" cxnId="{5D3B60C8-3A38-8043-A856-F4555B8024CD}">
      <dgm:prSet/>
      <dgm:spPr/>
      <dgm:t>
        <a:bodyPr/>
        <a:lstStyle/>
        <a:p>
          <a:endParaRPr lang="nl-NL"/>
        </a:p>
      </dgm:t>
    </dgm:pt>
    <dgm:pt modelId="{2A9BA243-E90A-4141-8DA2-CC89B15A9101}" type="sibTrans" cxnId="{5D3B60C8-3A38-8043-A856-F4555B8024CD}">
      <dgm:prSet/>
      <dgm:spPr/>
      <dgm:t>
        <a:bodyPr/>
        <a:lstStyle/>
        <a:p>
          <a:endParaRPr lang="nl-NL"/>
        </a:p>
      </dgm:t>
    </dgm:pt>
    <dgm:pt modelId="{18F29011-6A6E-F04C-9EA6-768F3395C339}">
      <dgm:prSet phldrT="[Tekst]"/>
      <dgm:spPr/>
      <dgm:t>
        <a:bodyPr/>
        <a:lstStyle/>
        <a:p>
          <a:r>
            <a:rPr lang="nl-NL" dirty="0" smtClean="0"/>
            <a:t>Team 4</a:t>
          </a:r>
        </a:p>
        <a:p>
          <a:r>
            <a:rPr lang="nl-NL" dirty="0" smtClean="0"/>
            <a:t>opsporing</a:t>
          </a:r>
          <a:endParaRPr lang="nl-NL" dirty="0"/>
        </a:p>
      </dgm:t>
    </dgm:pt>
    <dgm:pt modelId="{AC16767C-7FF0-534B-B37C-993875EEA1AE}" type="parTrans" cxnId="{F43DF8EB-DED9-8544-A112-EDAEFC02A76E}">
      <dgm:prSet/>
      <dgm:spPr/>
      <dgm:t>
        <a:bodyPr/>
        <a:lstStyle/>
        <a:p>
          <a:endParaRPr lang="nl-NL"/>
        </a:p>
      </dgm:t>
    </dgm:pt>
    <dgm:pt modelId="{F6F34924-FE72-6943-95B4-ADF0FE919D4A}" type="sibTrans" cxnId="{F43DF8EB-DED9-8544-A112-EDAEFC02A76E}">
      <dgm:prSet/>
      <dgm:spPr/>
      <dgm:t>
        <a:bodyPr/>
        <a:lstStyle/>
        <a:p>
          <a:endParaRPr lang="nl-NL"/>
        </a:p>
      </dgm:t>
    </dgm:pt>
    <dgm:pt modelId="{D10A1A37-885E-1149-9411-ECFF06701464}">
      <dgm:prSet phldrT="[Tekst]"/>
      <dgm:spPr/>
      <dgm:t>
        <a:bodyPr/>
        <a:lstStyle/>
        <a:p>
          <a:r>
            <a:rPr lang="nl-NL" dirty="0" smtClean="0"/>
            <a:t>Team 5</a:t>
          </a:r>
        </a:p>
        <a:p>
          <a:r>
            <a:rPr lang="nl-NL" dirty="0" smtClean="0"/>
            <a:t>Show</a:t>
          </a:r>
          <a:endParaRPr lang="nl-NL" dirty="0"/>
        </a:p>
      </dgm:t>
    </dgm:pt>
    <dgm:pt modelId="{F5DE2CA5-A9E1-E04E-A72C-DCD3FAF3B24C}" type="parTrans" cxnId="{16F5B7AF-4AFA-BB4F-A329-1CCD7AA6EB7F}">
      <dgm:prSet/>
      <dgm:spPr/>
      <dgm:t>
        <a:bodyPr/>
        <a:lstStyle/>
        <a:p>
          <a:endParaRPr lang="nl-NL"/>
        </a:p>
      </dgm:t>
    </dgm:pt>
    <dgm:pt modelId="{6509F3D9-8E23-064F-B5C3-42D34BFD6B55}" type="sibTrans" cxnId="{16F5B7AF-4AFA-BB4F-A329-1CCD7AA6EB7F}">
      <dgm:prSet/>
      <dgm:spPr/>
      <dgm:t>
        <a:bodyPr/>
        <a:lstStyle/>
        <a:p>
          <a:endParaRPr lang="nl-NL"/>
        </a:p>
      </dgm:t>
    </dgm:pt>
    <dgm:pt modelId="{9DA0785C-C294-F34B-9D29-4DD2BFF02EAD}">
      <dgm:prSet/>
      <dgm:spPr/>
      <dgm:t>
        <a:bodyPr/>
        <a:lstStyle/>
        <a:p>
          <a:r>
            <a:rPr lang="nl-NL" dirty="0" smtClean="0"/>
            <a:t>Team 6</a:t>
          </a:r>
          <a:br>
            <a:rPr lang="nl-NL" dirty="0" smtClean="0"/>
          </a:br>
          <a:r>
            <a:rPr lang="nl-NL" dirty="0" smtClean="0"/>
            <a:t>P &amp; W</a:t>
          </a:r>
          <a:endParaRPr lang="nl-NL" dirty="0"/>
        </a:p>
      </dgm:t>
    </dgm:pt>
    <dgm:pt modelId="{C5FB8629-FF5A-5445-AD77-2009AA691022}" type="parTrans" cxnId="{6AA2930A-9540-604A-9738-F99171618A08}">
      <dgm:prSet/>
      <dgm:spPr/>
      <dgm:t>
        <a:bodyPr/>
        <a:lstStyle/>
        <a:p>
          <a:endParaRPr lang="nl-NL"/>
        </a:p>
      </dgm:t>
    </dgm:pt>
    <dgm:pt modelId="{C8BDF734-E702-D747-8616-6030326E3C19}" type="sibTrans" cxnId="{6AA2930A-9540-604A-9738-F99171618A08}">
      <dgm:prSet/>
      <dgm:spPr/>
      <dgm:t>
        <a:bodyPr/>
        <a:lstStyle/>
        <a:p>
          <a:endParaRPr lang="nl-NL"/>
        </a:p>
      </dgm:t>
    </dgm:pt>
    <dgm:pt modelId="{A60C53BF-A167-BB40-B2C7-45CB166CB415}" type="pres">
      <dgm:prSet presAssocID="{F0A76E3F-BACD-A149-AFEF-C54908B25E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E2841DF-1FDF-674B-81E3-3196D1256EAB}" type="pres">
      <dgm:prSet presAssocID="{514171A5-D128-5443-82FA-1674A30997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6D1AC7-E85D-F94E-811C-E80EA6CD91E2}" type="pres">
      <dgm:prSet presAssocID="{514171A5-D128-5443-82FA-1674A30997CD}" presName="spNode" presStyleCnt="0"/>
      <dgm:spPr/>
    </dgm:pt>
    <dgm:pt modelId="{6FB9EE4D-D85E-C048-BCDF-D2115D3E5BBD}" type="pres">
      <dgm:prSet presAssocID="{BC971FB7-BF43-CE4A-B0DF-34160D5A4457}" presName="sibTrans" presStyleLbl="sibTrans1D1" presStyleIdx="0" presStyleCnt="6"/>
      <dgm:spPr/>
      <dgm:t>
        <a:bodyPr/>
        <a:lstStyle/>
        <a:p>
          <a:endParaRPr lang="nl-NL"/>
        </a:p>
      </dgm:t>
    </dgm:pt>
    <dgm:pt modelId="{CF12B650-93A1-124D-91F6-F336A4214E47}" type="pres">
      <dgm:prSet presAssocID="{6DF15E0B-891B-6D4A-A63C-93B6424C871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91DB61-C8D5-8D4D-A01D-1816071CFA59}" type="pres">
      <dgm:prSet presAssocID="{6DF15E0B-891B-6D4A-A63C-93B6424C8716}" presName="spNode" presStyleCnt="0"/>
      <dgm:spPr/>
    </dgm:pt>
    <dgm:pt modelId="{B5E69F36-2BCF-D746-9EBB-69B3E605DA46}" type="pres">
      <dgm:prSet presAssocID="{FE7A23EF-C221-864B-8E87-2DFFEE72FE26}" presName="sibTrans" presStyleLbl="sibTrans1D1" presStyleIdx="1" presStyleCnt="6"/>
      <dgm:spPr/>
      <dgm:t>
        <a:bodyPr/>
        <a:lstStyle/>
        <a:p>
          <a:endParaRPr lang="nl-NL"/>
        </a:p>
      </dgm:t>
    </dgm:pt>
    <dgm:pt modelId="{90F8BF47-08C3-C545-AECF-6198462248EB}" type="pres">
      <dgm:prSet presAssocID="{81BB9D09-A602-0347-9C22-64751876A0A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E6A4D2-6852-FC41-A884-16D0A81E88F3}" type="pres">
      <dgm:prSet presAssocID="{81BB9D09-A602-0347-9C22-64751876A0AF}" presName="spNode" presStyleCnt="0"/>
      <dgm:spPr/>
    </dgm:pt>
    <dgm:pt modelId="{B5D079B0-B222-7B49-B438-93D14DBD30CD}" type="pres">
      <dgm:prSet presAssocID="{2A9BA243-E90A-4141-8DA2-CC89B15A9101}" presName="sibTrans" presStyleLbl="sibTrans1D1" presStyleIdx="2" presStyleCnt="6"/>
      <dgm:spPr/>
      <dgm:t>
        <a:bodyPr/>
        <a:lstStyle/>
        <a:p>
          <a:endParaRPr lang="nl-NL"/>
        </a:p>
      </dgm:t>
    </dgm:pt>
    <dgm:pt modelId="{DFF742DC-E676-E242-9E3D-D7AE656F045D}" type="pres">
      <dgm:prSet presAssocID="{18F29011-6A6E-F04C-9EA6-768F3395C33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EEE151-C438-D448-B9B1-72DD818440DD}" type="pres">
      <dgm:prSet presAssocID="{18F29011-6A6E-F04C-9EA6-768F3395C339}" presName="spNode" presStyleCnt="0"/>
      <dgm:spPr/>
    </dgm:pt>
    <dgm:pt modelId="{599E2330-41F4-7F41-AC6A-DE6528496E65}" type="pres">
      <dgm:prSet presAssocID="{F6F34924-FE72-6943-95B4-ADF0FE919D4A}" presName="sibTrans" presStyleLbl="sibTrans1D1" presStyleIdx="3" presStyleCnt="6"/>
      <dgm:spPr/>
      <dgm:t>
        <a:bodyPr/>
        <a:lstStyle/>
        <a:p>
          <a:endParaRPr lang="nl-NL"/>
        </a:p>
      </dgm:t>
    </dgm:pt>
    <dgm:pt modelId="{64E22DE3-A50D-5941-857D-30611ED66BFF}" type="pres">
      <dgm:prSet presAssocID="{D10A1A37-885E-1149-9411-ECFF067014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B5A625-93CE-1C4B-BC29-93FA9BE898CA}" type="pres">
      <dgm:prSet presAssocID="{D10A1A37-885E-1149-9411-ECFF06701464}" presName="spNode" presStyleCnt="0"/>
      <dgm:spPr/>
    </dgm:pt>
    <dgm:pt modelId="{9589F009-A79E-5747-A4B1-504E423D0D67}" type="pres">
      <dgm:prSet presAssocID="{6509F3D9-8E23-064F-B5C3-42D34BFD6B55}" presName="sibTrans" presStyleLbl="sibTrans1D1" presStyleIdx="4" presStyleCnt="6"/>
      <dgm:spPr/>
      <dgm:t>
        <a:bodyPr/>
        <a:lstStyle/>
        <a:p>
          <a:endParaRPr lang="nl-NL"/>
        </a:p>
      </dgm:t>
    </dgm:pt>
    <dgm:pt modelId="{561BD800-9621-164D-BF68-3216413DDDC7}" type="pres">
      <dgm:prSet presAssocID="{9DA0785C-C294-F34B-9D29-4DD2BFF02EA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BFD5225-25D0-2F4B-ABB1-72FC590DCFBF}" type="pres">
      <dgm:prSet presAssocID="{9DA0785C-C294-F34B-9D29-4DD2BFF02EAD}" presName="spNode" presStyleCnt="0"/>
      <dgm:spPr/>
    </dgm:pt>
    <dgm:pt modelId="{7A49F6BB-D08A-5149-999C-91A539A5C28B}" type="pres">
      <dgm:prSet presAssocID="{C8BDF734-E702-D747-8616-6030326E3C19}" presName="sibTrans" presStyleLbl="sibTrans1D1" presStyleIdx="5" presStyleCnt="6"/>
      <dgm:spPr/>
      <dgm:t>
        <a:bodyPr/>
        <a:lstStyle/>
        <a:p>
          <a:endParaRPr lang="nl-NL"/>
        </a:p>
      </dgm:t>
    </dgm:pt>
  </dgm:ptLst>
  <dgm:cxnLst>
    <dgm:cxn modelId="{13214E8A-F9A3-F841-BA01-C714CF10B97D}" type="presOf" srcId="{9DA0785C-C294-F34B-9D29-4DD2BFF02EAD}" destId="{561BD800-9621-164D-BF68-3216413DDDC7}" srcOrd="0" destOrd="0" presId="urn:microsoft.com/office/officeart/2005/8/layout/cycle6"/>
    <dgm:cxn modelId="{2814834F-0CE2-3B4D-A08E-EB66CD75546C}" srcId="{F0A76E3F-BACD-A149-AFEF-C54908B25EEF}" destId="{514171A5-D128-5443-82FA-1674A30997CD}" srcOrd="0" destOrd="0" parTransId="{07EDB53F-91F7-0145-AEF3-3052E1790987}" sibTransId="{BC971FB7-BF43-CE4A-B0DF-34160D5A4457}"/>
    <dgm:cxn modelId="{9F078084-8077-7D4A-88E5-0A3CB9C3AD6A}" type="presOf" srcId="{6DF15E0B-891B-6D4A-A63C-93B6424C8716}" destId="{CF12B650-93A1-124D-91F6-F336A4214E47}" srcOrd="0" destOrd="0" presId="urn:microsoft.com/office/officeart/2005/8/layout/cycle6"/>
    <dgm:cxn modelId="{F43DF8EB-DED9-8544-A112-EDAEFC02A76E}" srcId="{F0A76E3F-BACD-A149-AFEF-C54908B25EEF}" destId="{18F29011-6A6E-F04C-9EA6-768F3395C339}" srcOrd="3" destOrd="0" parTransId="{AC16767C-7FF0-534B-B37C-993875EEA1AE}" sibTransId="{F6F34924-FE72-6943-95B4-ADF0FE919D4A}"/>
    <dgm:cxn modelId="{DD43B415-7126-4546-B6CE-19A3527525D5}" type="presOf" srcId="{F0A76E3F-BACD-A149-AFEF-C54908B25EEF}" destId="{A60C53BF-A167-BB40-B2C7-45CB166CB415}" srcOrd="0" destOrd="0" presId="urn:microsoft.com/office/officeart/2005/8/layout/cycle6"/>
    <dgm:cxn modelId="{16F5B7AF-4AFA-BB4F-A329-1CCD7AA6EB7F}" srcId="{F0A76E3F-BACD-A149-AFEF-C54908B25EEF}" destId="{D10A1A37-885E-1149-9411-ECFF06701464}" srcOrd="4" destOrd="0" parTransId="{F5DE2CA5-A9E1-E04E-A72C-DCD3FAF3B24C}" sibTransId="{6509F3D9-8E23-064F-B5C3-42D34BFD6B55}"/>
    <dgm:cxn modelId="{7F279D9B-A0BC-2C42-BC2F-D995719600F7}" type="presOf" srcId="{2A9BA243-E90A-4141-8DA2-CC89B15A9101}" destId="{B5D079B0-B222-7B49-B438-93D14DBD30CD}" srcOrd="0" destOrd="0" presId="urn:microsoft.com/office/officeart/2005/8/layout/cycle6"/>
    <dgm:cxn modelId="{DD1C02D5-3216-6845-A7CF-89FA983B6B50}" type="presOf" srcId="{6509F3D9-8E23-064F-B5C3-42D34BFD6B55}" destId="{9589F009-A79E-5747-A4B1-504E423D0D67}" srcOrd="0" destOrd="0" presId="urn:microsoft.com/office/officeart/2005/8/layout/cycle6"/>
    <dgm:cxn modelId="{5D3B60C8-3A38-8043-A856-F4555B8024CD}" srcId="{F0A76E3F-BACD-A149-AFEF-C54908B25EEF}" destId="{81BB9D09-A602-0347-9C22-64751876A0AF}" srcOrd="2" destOrd="0" parTransId="{25B82390-B62A-D742-8730-101F6F383507}" sibTransId="{2A9BA243-E90A-4141-8DA2-CC89B15A9101}"/>
    <dgm:cxn modelId="{6D0FB4F4-9ED1-004C-85CD-6BE666BA9C67}" srcId="{F0A76E3F-BACD-A149-AFEF-C54908B25EEF}" destId="{6DF15E0B-891B-6D4A-A63C-93B6424C8716}" srcOrd="1" destOrd="0" parTransId="{70981E66-533F-A643-81E7-026F169B4F01}" sibTransId="{FE7A23EF-C221-864B-8E87-2DFFEE72FE26}"/>
    <dgm:cxn modelId="{2987AA94-1547-D346-8F69-E3FD86634AF4}" type="presOf" srcId="{81BB9D09-A602-0347-9C22-64751876A0AF}" destId="{90F8BF47-08C3-C545-AECF-6198462248EB}" srcOrd="0" destOrd="0" presId="urn:microsoft.com/office/officeart/2005/8/layout/cycle6"/>
    <dgm:cxn modelId="{E1488A83-27CA-5145-A24D-6D1E15BE5C64}" type="presOf" srcId="{C8BDF734-E702-D747-8616-6030326E3C19}" destId="{7A49F6BB-D08A-5149-999C-91A539A5C28B}" srcOrd="0" destOrd="0" presId="urn:microsoft.com/office/officeart/2005/8/layout/cycle6"/>
    <dgm:cxn modelId="{D000AADF-61E4-B04D-8A72-3433FF67720D}" type="presOf" srcId="{514171A5-D128-5443-82FA-1674A30997CD}" destId="{AE2841DF-1FDF-674B-81E3-3196D1256EAB}" srcOrd="0" destOrd="0" presId="urn:microsoft.com/office/officeart/2005/8/layout/cycle6"/>
    <dgm:cxn modelId="{EDF278A3-BF75-4448-88A3-4AE8FAAD44C6}" type="presOf" srcId="{F6F34924-FE72-6943-95B4-ADF0FE919D4A}" destId="{599E2330-41F4-7F41-AC6A-DE6528496E65}" srcOrd="0" destOrd="0" presId="urn:microsoft.com/office/officeart/2005/8/layout/cycle6"/>
    <dgm:cxn modelId="{6AA2930A-9540-604A-9738-F99171618A08}" srcId="{F0A76E3F-BACD-A149-AFEF-C54908B25EEF}" destId="{9DA0785C-C294-F34B-9D29-4DD2BFF02EAD}" srcOrd="5" destOrd="0" parTransId="{C5FB8629-FF5A-5445-AD77-2009AA691022}" sibTransId="{C8BDF734-E702-D747-8616-6030326E3C19}"/>
    <dgm:cxn modelId="{20C7AE63-CF8A-8A44-977A-84900CFFC175}" type="presOf" srcId="{D10A1A37-885E-1149-9411-ECFF06701464}" destId="{64E22DE3-A50D-5941-857D-30611ED66BFF}" srcOrd="0" destOrd="0" presId="urn:microsoft.com/office/officeart/2005/8/layout/cycle6"/>
    <dgm:cxn modelId="{494BD4E1-EDFC-BD44-80E7-6D0ED12ADE46}" type="presOf" srcId="{FE7A23EF-C221-864B-8E87-2DFFEE72FE26}" destId="{B5E69F36-2BCF-D746-9EBB-69B3E605DA46}" srcOrd="0" destOrd="0" presId="urn:microsoft.com/office/officeart/2005/8/layout/cycle6"/>
    <dgm:cxn modelId="{057A4E5B-2FB9-434C-B477-6C35D4363F89}" type="presOf" srcId="{18F29011-6A6E-F04C-9EA6-768F3395C339}" destId="{DFF742DC-E676-E242-9E3D-D7AE656F045D}" srcOrd="0" destOrd="0" presId="urn:microsoft.com/office/officeart/2005/8/layout/cycle6"/>
    <dgm:cxn modelId="{51FB7B65-FACE-2246-86BC-B5B2D87AA5D0}" type="presOf" srcId="{BC971FB7-BF43-CE4A-B0DF-34160D5A4457}" destId="{6FB9EE4D-D85E-C048-BCDF-D2115D3E5BBD}" srcOrd="0" destOrd="0" presId="urn:microsoft.com/office/officeart/2005/8/layout/cycle6"/>
    <dgm:cxn modelId="{DA8A91FD-8439-454C-95C1-CA37D95B75B3}" type="presParOf" srcId="{A60C53BF-A167-BB40-B2C7-45CB166CB415}" destId="{AE2841DF-1FDF-674B-81E3-3196D1256EAB}" srcOrd="0" destOrd="0" presId="urn:microsoft.com/office/officeart/2005/8/layout/cycle6"/>
    <dgm:cxn modelId="{107106F3-47F3-0143-A639-B211AD1A8E46}" type="presParOf" srcId="{A60C53BF-A167-BB40-B2C7-45CB166CB415}" destId="{986D1AC7-E85D-F94E-811C-E80EA6CD91E2}" srcOrd="1" destOrd="0" presId="urn:microsoft.com/office/officeart/2005/8/layout/cycle6"/>
    <dgm:cxn modelId="{E8E153D5-B110-5346-897A-972CD6BE62DE}" type="presParOf" srcId="{A60C53BF-A167-BB40-B2C7-45CB166CB415}" destId="{6FB9EE4D-D85E-C048-BCDF-D2115D3E5BBD}" srcOrd="2" destOrd="0" presId="urn:microsoft.com/office/officeart/2005/8/layout/cycle6"/>
    <dgm:cxn modelId="{CC79B28D-D716-F14A-8D2A-C7969FBDBB60}" type="presParOf" srcId="{A60C53BF-A167-BB40-B2C7-45CB166CB415}" destId="{CF12B650-93A1-124D-91F6-F336A4214E47}" srcOrd="3" destOrd="0" presId="urn:microsoft.com/office/officeart/2005/8/layout/cycle6"/>
    <dgm:cxn modelId="{E37E3B9A-B8DB-E040-A178-4BB7FA8A7940}" type="presParOf" srcId="{A60C53BF-A167-BB40-B2C7-45CB166CB415}" destId="{5891DB61-C8D5-8D4D-A01D-1816071CFA59}" srcOrd="4" destOrd="0" presId="urn:microsoft.com/office/officeart/2005/8/layout/cycle6"/>
    <dgm:cxn modelId="{339F1599-5799-484C-8133-3E3FFF7DB0E3}" type="presParOf" srcId="{A60C53BF-A167-BB40-B2C7-45CB166CB415}" destId="{B5E69F36-2BCF-D746-9EBB-69B3E605DA46}" srcOrd="5" destOrd="0" presId="urn:microsoft.com/office/officeart/2005/8/layout/cycle6"/>
    <dgm:cxn modelId="{557C8D0D-76E5-B043-ADF4-243BC7FF9449}" type="presParOf" srcId="{A60C53BF-A167-BB40-B2C7-45CB166CB415}" destId="{90F8BF47-08C3-C545-AECF-6198462248EB}" srcOrd="6" destOrd="0" presId="urn:microsoft.com/office/officeart/2005/8/layout/cycle6"/>
    <dgm:cxn modelId="{3FE36FE6-2DC7-D542-B690-63FB33E9E2CC}" type="presParOf" srcId="{A60C53BF-A167-BB40-B2C7-45CB166CB415}" destId="{74E6A4D2-6852-FC41-A884-16D0A81E88F3}" srcOrd="7" destOrd="0" presId="urn:microsoft.com/office/officeart/2005/8/layout/cycle6"/>
    <dgm:cxn modelId="{BDB06A79-37D7-A842-BF9F-42DB2E03B6B3}" type="presParOf" srcId="{A60C53BF-A167-BB40-B2C7-45CB166CB415}" destId="{B5D079B0-B222-7B49-B438-93D14DBD30CD}" srcOrd="8" destOrd="0" presId="urn:microsoft.com/office/officeart/2005/8/layout/cycle6"/>
    <dgm:cxn modelId="{10B46F45-555B-3E4B-8905-CACFACFB6553}" type="presParOf" srcId="{A60C53BF-A167-BB40-B2C7-45CB166CB415}" destId="{DFF742DC-E676-E242-9E3D-D7AE656F045D}" srcOrd="9" destOrd="0" presId="urn:microsoft.com/office/officeart/2005/8/layout/cycle6"/>
    <dgm:cxn modelId="{2AD9B725-F49E-B148-9EC6-6B183CD855A2}" type="presParOf" srcId="{A60C53BF-A167-BB40-B2C7-45CB166CB415}" destId="{85EEE151-C438-D448-B9B1-72DD818440DD}" srcOrd="10" destOrd="0" presId="urn:microsoft.com/office/officeart/2005/8/layout/cycle6"/>
    <dgm:cxn modelId="{F3541431-CF1A-7B48-B5AA-80A0B5DAB478}" type="presParOf" srcId="{A60C53BF-A167-BB40-B2C7-45CB166CB415}" destId="{599E2330-41F4-7F41-AC6A-DE6528496E65}" srcOrd="11" destOrd="0" presId="urn:microsoft.com/office/officeart/2005/8/layout/cycle6"/>
    <dgm:cxn modelId="{C9C96A21-B9AF-2E4C-B907-3D6079F39A72}" type="presParOf" srcId="{A60C53BF-A167-BB40-B2C7-45CB166CB415}" destId="{64E22DE3-A50D-5941-857D-30611ED66BFF}" srcOrd="12" destOrd="0" presId="urn:microsoft.com/office/officeart/2005/8/layout/cycle6"/>
    <dgm:cxn modelId="{238AD34F-E75E-F94A-80D0-BDA4522322C1}" type="presParOf" srcId="{A60C53BF-A167-BB40-B2C7-45CB166CB415}" destId="{64B5A625-93CE-1C4B-BC29-93FA9BE898CA}" srcOrd="13" destOrd="0" presId="urn:microsoft.com/office/officeart/2005/8/layout/cycle6"/>
    <dgm:cxn modelId="{6EA41892-1982-0845-846A-E5AB3E3E3A30}" type="presParOf" srcId="{A60C53BF-A167-BB40-B2C7-45CB166CB415}" destId="{9589F009-A79E-5747-A4B1-504E423D0D67}" srcOrd="14" destOrd="0" presId="urn:microsoft.com/office/officeart/2005/8/layout/cycle6"/>
    <dgm:cxn modelId="{43059998-9B1A-D543-B1D1-AFE7A3EDF5FE}" type="presParOf" srcId="{A60C53BF-A167-BB40-B2C7-45CB166CB415}" destId="{561BD800-9621-164D-BF68-3216413DDDC7}" srcOrd="15" destOrd="0" presId="urn:microsoft.com/office/officeart/2005/8/layout/cycle6"/>
    <dgm:cxn modelId="{0735F795-3B8A-2649-8959-A0BEF9B5F7CA}" type="presParOf" srcId="{A60C53BF-A167-BB40-B2C7-45CB166CB415}" destId="{1BFD5225-25D0-2F4B-ABB1-72FC590DCFBF}" srcOrd="16" destOrd="0" presId="urn:microsoft.com/office/officeart/2005/8/layout/cycle6"/>
    <dgm:cxn modelId="{0707866D-39C7-654A-B4C7-E794F4232A3F}" type="presParOf" srcId="{A60C53BF-A167-BB40-B2C7-45CB166CB415}" destId="{7A49F6BB-D08A-5149-999C-91A539A5C28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841DF-1FDF-674B-81E3-3196D1256EAB}">
      <dsp:nvSpPr>
        <dsp:cNvPr id="0" name=""/>
        <dsp:cNvSpPr/>
      </dsp:nvSpPr>
      <dsp:spPr>
        <a:xfrm>
          <a:off x="3110428" y="847"/>
          <a:ext cx="1092756" cy="71029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Team 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 DWDD</a:t>
          </a:r>
          <a:endParaRPr lang="nl-NL" sz="1500" kern="1200" dirty="0"/>
        </a:p>
      </dsp:txBody>
      <dsp:txXfrm>
        <a:off x="3145102" y="35521"/>
        <a:ext cx="1023408" cy="640943"/>
      </dsp:txXfrm>
    </dsp:sp>
    <dsp:sp modelId="{6FB9EE4D-D85E-C048-BCDF-D2115D3E5BBD}">
      <dsp:nvSpPr>
        <dsp:cNvPr id="0" name=""/>
        <dsp:cNvSpPr/>
      </dsp:nvSpPr>
      <dsp:spPr>
        <a:xfrm>
          <a:off x="1984768" y="355993"/>
          <a:ext cx="3344075" cy="3344075"/>
        </a:xfrm>
        <a:custGeom>
          <a:avLst/>
          <a:gdLst/>
          <a:ahLst/>
          <a:cxnLst/>
          <a:rect l="0" t="0" r="0" b="0"/>
          <a:pathLst>
            <a:path>
              <a:moveTo>
                <a:pt x="2225384" y="94217"/>
              </a:moveTo>
              <a:arcTo wR="1672037" hR="1672037" stAng="17359557" swAng="149942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2B650-93A1-124D-91F6-F336A4214E47}">
      <dsp:nvSpPr>
        <dsp:cNvPr id="0" name=""/>
        <dsp:cNvSpPr/>
      </dsp:nvSpPr>
      <dsp:spPr>
        <a:xfrm>
          <a:off x="4558455" y="836866"/>
          <a:ext cx="1092756" cy="71029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Team 2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NOS</a:t>
          </a:r>
          <a:endParaRPr lang="nl-NL" sz="1500" kern="1200" dirty="0"/>
        </a:p>
      </dsp:txBody>
      <dsp:txXfrm>
        <a:off x="4593129" y="871540"/>
        <a:ext cx="1023408" cy="640943"/>
      </dsp:txXfrm>
    </dsp:sp>
    <dsp:sp modelId="{B5E69F36-2BCF-D746-9EBB-69B3E605DA46}">
      <dsp:nvSpPr>
        <dsp:cNvPr id="0" name=""/>
        <dsp:cNvSpPr/>
      </dsp:nvSpPr>
      <dsp:spPr>
        <a:xfrm>
          <a:off x="1984768" y="355993"/>
          <a:ext cx="3344075" cy="3344075"/>
        </a:xfrm>
        <a:custGeom>
          <a:avLst/>
          <a:gdLst/>
          <a:ahLst/>
          <a:cxnLst/>
          <a:rect l="0" t="0" r="0" b="0"/>
          <a:pathLst>
            <a:path>
              <a:moveTo>
                <a:pt x="3276173" y="1200383"/>
              </a:moveTo>
              <a:arcTo wR="1672037" hR="1672037" stAng="20616925" swAng="196615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8BF47-08C3-C545-AECF-6198462248EB}">
      <dsp:nvSpPr>
        <dsp:cNvPr id="0" name=""/>
        <dsp:cNvSpPr/>
      </dsp:nvSpPr>
      <dsp:spPr>
        <a:xfrm>
          <a:off x="4558455" y="2508903"/>
          <a:ext cx="1092756" cy="71029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Team 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Jeugd</a:t>
          </a:r>
          <a:endParaRPr lang="nl-NL" sz="1500" kern="1200" dirty="0"/>
        </a:p>
      </dsp:txBody>
      <dsp:txXfrm>
        <a:off x="4593129" y="2543577"/>
        <a:ext cx="1023408" cy="640943"/>
      </dsp:txXfrm>
    </dsp:sp>
    <dsp:sp modelId="{B5D079B0-B222-7B49-B438-93D14DBD30CD}">
      <dsp:nvSpPr>
        <dsp:cNvPr id="0" name=""/>
        <dsp:cNvSpPr/>
      </dsp:nvSpPr>
      <dsp:spPr>
        <a:xfrm>
          <a:off x="1984768" y="355993"/>
          <a:ext cx="3344075" cy="3344075"/>
        </a:xfrm>
        <a:custGeom>
          <a:avLst/>
          <a:gdLst/>
          <a:ahLst/>
          <a:cxnLst/>
          <a:rect l="0" t="0" r="0" b="0"/>
          <a:pathLst>
            <a:path>
              <a:moveTo>
                <a:pt x="2840156" y="2868369"/>
              </a:moveTo>
              <a:arcTo wR="1672037" hR="1672037" stAng="2741018" swAng="149942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742DC-E676-E242-9E3D-D7AE656F045D}">
      <dsp:nvSpPr>
        <dsp:cNvPr id="0" name=""/>
        <dsp:cNvSpPr/>
      </dsp:nvSpPr>
      <dsp:spPr>
        <a:xfrm>
          <a:off x="3110428" y="3344922"/>
          <a:ext cx="1092756" cy="71029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Team 4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opsporing</a:t>
          </a:r>
          <a:endParaRPr lang="nl-NL" sz="1500" kern="1200" dirty="0"/>
        </a:p>
      </dsp:txBody>
      <dsp:txXfrm>
        <a:off x="3145102" y="3379596"/>
        <a:ext cx="1023408" cy="640943"/>
      </dsp:txXfrm>
    </dsp:sp>
    <dsp:sp modelId="{599E2330-41F4-7F41-AC6A-DE6528496E65}">
      <dsp:nvSpPr>
        <dsp:cNvPr id="0" name=""/>
        <dsp:cNvSpPr/>
      </dsp:nvSpPr>
      <dsp:spPr>
        <a:xfrm>
          <a:off x="1984768" y="355993"/>
          <a:ext cx="3344075" cy="3344075"/>
        </a:xfrm>
        <a:custGeom>
          <a:avLst/>
          <a:gdLst/>
          <a:ahLst/>
          <a:cxnLst/>
          <a:rect l="0" t="0" r="0" b="0"/>
          <a:pathLst>
            <a:path>
              <a:moveTo>
                <a:pt x="1118690" y="3249858"/>
              </a:moveTo>
              <a:arcTo wR="1672037" hR="1672037" stAng="6559557" swAng="149942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22DE3-A50D-5941-857D-30611ED66BFF}">
      <dsp:nvSpPr>
        <dsp:cNvPr id="0" name=""/>
        <dsp:cNvSpPr/>
      </dsp:nvSpPr>
      <dsp:spPr>
        <a:xfrm>
          <a:off x="1662400" y="2508903"/>
          <a:ext cx="1092756" cy="71029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Team 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Show</a:t>
          </a:r>
          <a:endParaRPr lang="nl-NL" sz="1500" kern="1200" dirty="0"/>
        </a:p>
      </dsp:txBody>
      <dsp:txXfrm>
        <a:off x="1697074" y="2543577"/>
        <a:ext cx="1023408" cy="640943"/>
      </dsp:txXfrm>
    </dsp:sp>
    <dsp:sp modelId="{9589F009-A79E-5747-A4B1-504E423D0D67}">
      <dsp:nvSpPr>
        <dsp:cNvPr id="0" name=""/>
        <dsp:cNvSpPr/>
      </dsp:nvSpPr>
      <dsp:spPr>
        <a:xfrm>
          <a:off x="1984768" y="355993"/>
          <a:ext cx="3344075" cy="3344075"/>
        </a:xfrm>
        <a:custGeom>
          <a:avLst/>
          <a:gdLst/>
          <a:ahLst/>
          <a:cxnLst/>
          <a:rect l="0" t="0" r="0" b="0"/>
          <a:pathLst>
            <a:path>
              <a:moveTo>
                <a:pt x="67901" y="2143691"/>
              </a:moveTo>
              <a:arcTo wR="1672037" hR="1672037" stAng="9816925" swAng="196615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BD800-9621-164D-BF68-3216413DDDC7}">
      <dsp:nvSpPr>
        <dsp:cNvPr id="0" name=""/>
        <dsp:cNvSpPr/>
      </dsp:nvSpPr>
      <dsp:spPr>
        <a:xfrm>
          <a:off x="1662400" y="836866"/>
          <a:ext cx="1092756" cy="71029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Team 6</a:t>
          </a:r>
          <a:br>
            <a:rPr lang="nl-NL" sz="1500" kern="1200" dirty="0" smtClean="0"/>
          </a:br>
          <a:r>
            <a:rPr lang="nl-NL" sz="1500" kern="1200" dirty="0" smtClean="0"/>
            <a:t>P &amp; W</a:t>
          </a:r>
          <a:endParaRPr lang="nl-NL" sz="1500" kern="1200" dirty="0"/>
        </a:p>
      </dsp:txBody>
      <dsp:txXfrm>
        <a:off x="1697074" y="871540"/>
        <a:ext cx="1023408" cy="640943"/>
      </dsp:txXfrm>
    </dsp:sp>
    <dsp:sp modelId="{7A49F6BB-D08A-5149-999C-91A539A5C28B}">
      <dsp:nvSpPr>
        <dsp:cNvPr id="0" name=""/>
        <dsp:cNvSpPr/>
      </dsp:nvSpPr>
      <dsp:spPr>
        <a:xfrm>
          <a:off x="1984768" y="355993"/>
          <a:ext cx="3344075" cy="3344075"/>
        </a:xfrm>
        <a:custGeom>
          <a:avLst/>
          <a:gdLst/>
          <a:ahLst/>
          <a:cxnLst/>
          <a:rect l="0" t="0" r="0" b="0"/>
          <a:pathLst>
            <a:path>
              <a:moveTo>
                <a:pt x="503919" y="475706"/>
              </a:moveTo>
              <a:arcTo wR="1672037" hR="1672037" stAng="13541018" swAng="149942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FC8E-651E-3848-AABC-8EDA45494768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D42C2-83CA-F14F-8094-E1715BFBFDF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82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http://</a:t>
            </a:r>
            <a:r>
              <a:rPr lang="nl-NL" dirty="0" err="1" smtClean="0"/>
              <a:t>dewerelddraaitdoor.vara.nl</a:t>
            </a:r>
            <a:r>
              <a:rPr lang="nl-NL" dirty="0" smtClean="0"/>
              <a:t>/media/214021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42C2-83CA-F14F-8094-E1715BFBFDF0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http://</a:t>
            </a:r>
            <a:r>
              <a:rPr lang="nl-NL" dirty="0" err="1" smtClean="0"/>
              <a:t>nos.nl</a:t>
            </a:r>
            <a:r>
              <a:rPr lang="nl-NL" dirty="0" smtClean="0"/>
              <a:t>/uitzendingen/7465-20130214-200000-nos-journaal-2000-uur.html </a:t>
            </a:r>
          </a:p>
          <a:p>
            <a:r>
              <a:rPr lang="nl-NL" dirty="0" smtClean="0"/>
              <a:t>Tijd: 17.06-19.50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min.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42C2-83CA-F14F-8094-E1715BFBFDF0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http://</a:t>
            </a:r>
            <a:r>
              <a:rPr lang="nl-NL" dirty="0" err="1" smtClean="0"/>
              <a:t>jeugdjournaal.nl</a:t>
            </a:r>
            <a:r>
              <a:rPr lang="nl-NL" dirty="0" smtClean="0"/>
              <a:t>/uitzending/avond/2013-02-20</a:t>
            </a:r>
          </a:p>
          <a:p>
            <a:r>
              <a:rPr lang="nl-NL" dirty="0" smtClean="0"/>
              <a:t>Tijd: 06.00-08.16 </a:t>
            </a:r>
            <a:r>
              <a:rPr lang="nl-NL" dirty="0" err="1" smtClean="0"/>
              <a:t>min.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42C2-83CA-F14F-8094-E1715BFBFDF0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http://</a:t>
            </a:r>
            <a:r>
              <a:rPr lang="nl-NL" dirty="0" err="1" smtClean="0"/>
              <a:t>www.avro.nl</a:t>
            </a:r>
            <a:r>
              <a:rPr lang="nl-NL" dirty="0" smtClean="0"/>
              <a:t>/tv/</a:t>
            </a:r>
            <a:r>
              <a:rPr lang="nl-NL" dirty="0" err="1" smtClean="0"/>
              <a:t>programmas</a:t>
            </a:r>
            <a:r>
              <a:rPr lang="nl-NL" dirty="0" smtClean="0"/>
              <a:t>_</a:t>
            </a:r>
            <a:r>
              <a:rPr lang="nl-NL" dirty="0" err="1" smtClean="0"/>
              <a:t>a-z</a:t>
            </a:r>
            <a:r>
              <a:rPr lang="nl-NL" dirty="0" smtClean="0"/>
              <a:t>/opsporing_verzocht/zaken_deze_week/20120403/mijdrecht_</a:t>
            </a:r>
            <a:r>
              <a:rPr lang="nl-NL" dirty="0" err="1" smtClean="0"/>
              <a:t>moord.aspx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42C2-83CA-F14F-8094-E1715BFBFDF0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http://</a:t>
            </a:r>
            <a:r>
              <a:rPr lang="nl-NL" dirty="0" err="1" smtClean="0"/>
              <a:t>www.shownieuws.tv</a:t>
            </a:r>
            <a:r>
              <a:rPr lang="nl-NL" dirty="0" smtClean="0"/>
              <a:t>/video/pistorius-schoot-4-keer-door-deur-badkamer/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42C2-83CA-F14F-8094-E1715BFBFDF0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0" dirty="0" smtClean="0"/>
              <a:t>http://</a:t>
            </a:r>
            <a:r>
              <a:rPr lang="nl-NL" b="0" dirty="0" err="1" smtClean="0"/>
              <a:t>pauwenwitteman.vara.nl</a:t>
            </a:r>
            <a:r>
              <a:rPr lang="nl-NL" b="0" dirty="0" smtClean="0"/>
              <a:t>/Gast-detail.1575.0.html?tx_ttnews%5Btt_news%5D=29243&amp;cHash=fa16c7ad82be37dcbe3f5ca2802ea552</a:t>
            </a:r>
          </a:p>
          <a:p>
            <a:endParaRPr lang="nl-NL" b="0" dirty="0" smtClean="0"/>
          </a:p>
          <a:p>
            <a:r>
              <a:rPr lang="nl-NL" b="0" dirty="0" smtClean="0"/>
              <a:t>Vanaf</a:t>
            </a:r>
            <a:r>
              <a:rPr lang="nl-NL" b="0" baseline="0" dirty="0" smtClean="0"/>
              <a:t> 01:13 min. Marc de Hond aan het woord als deskundige, daarvoor een compilatie van de zaak door een buitenlandse zender. 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D42C2-83CA-F14F-8094-E1715BFBFDF0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boven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waterm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waterm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D2ABFBD-BA41-8741-A319-75187A221F3E}" type="datetimeFigureOut">
              <a:rPr lang="nl-NL" smtClean="0"/>
              <a:pPr/>
              <a:t>26-06-13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15F7EDA-2E4F-F340-B027-47316F5C47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werelddraaitdoor.vara.nl/media/214021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os.nl/uitzendingen/7465-20130214-200000-nos-journaal-2000-uur.html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eugdjournaal.nl/uitzending/avond/2013-02-20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ro.nl/tv/programmas_a-z/opsporing_verzocht/zaken_deze_week/20120403/mijdrecht_moord.aspx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wnieuws.tv/video/pistorius-schoot-4-keer-door-deur-badkamer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auwenwitteman.vara.nl/Gast-detail.1575.0.html?tx_ttnews%5Btt_news%5D=29243&amp;cHash=fa16c7ad82be37dcbe3f5ca2802ea552" TargetMode="External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Maak een item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over de vermiste hertog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Verdeling teams en items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711137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Team 1</a:t>
            </a:r>
            <a:r>
              <a:rPr lang="nl-NL" dirty="0" smtClean="0"/>
              <a:t>: De wereld draait door</a:t>
            </a:r>
            <a:endParaRPr lang="nl-NL" dirty="0"/>
          </a:p>
        </p:txBody>
      </p:sp>
      <p:pic>
        <p:nvPicPr>
          <p:cNvPr id="4" name="Tijdelijke aanduiding voor inhoud 3" descr="Schermafbeelding 2013-03-03 om 21.24.51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-3965" b="-396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Team 2: </a:t>
            </a:r>
            <a:r>
              <a:rPr lang="nl-NL" dirty="0" smtClean="0"/>
              <a:t>NOS journaal</a:t>
            </a:r>
            <a:endParaRPr lang="nl-NL" dirty="0"/>
          </a:p>
        </p:txBody>
      </p:sp>
      <p:pic>
        <p:nvPicPr>
          <p:cNvPr id="4" name="Tijdelijke aanduiding voor inhoud 3" descr="Schermafbeelding 2013-03-03 om 21.18.19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-4574" b="-457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Team 3: </a:t>
            </a:r>
            <a:r>
              <a:rPr lang="nl-NL" dirty="0" smtClean="0"/>
              <a:t>Jeugdjournaal</a:t>
            </a:r>
            <a:endParaRPr lang="nl-NL" dirty="0"/>
          </a:p>
        </p:txBody>
      </p:sp>
      <p:pic>
        <p:nvPicPr>
          <p:cNvPr id="4" name="Tijdelijke aanduiding voor inhoud 3" descr="Schermafbeelding 2013-03-03 om 21.20.21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-4962" b="-496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Team 4: </a:t>
            </a:r>
            <a:r>
              <a:rPr lang="nl-NL" dirty="0" smtClean="0"/>
              <a:t>Opsporing verzocht</a:t>
            </a:r>
            <a:endParaRPr lang="nl-NL" dirty="0"/>
          </a:p>
        </p:txBody>
      </p:sp>
      <p:pic>
        <p:nvPicPr>
          <p:cNvPr id="8" name="Tijdelijke aanduiding voor inhoud 7" descr="Schermafbeelding 2013-03-03 om 20.07.30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-6173" r="-617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Team 5: </a:t>
            </a:r>
            <a:r>
              <a:rPr lang="nl-NL" dirty="0" smtClean="0"/>
              <a:t>Shownieuws</a:t>
            </a:r>
            <a:endParaRPr lang="nl-NL" dirty="0"/>
          </a:p>
        </p:txBody>
      </p:sp>
      <p:pic>
        <p:nvPicPr>
          <p:cNvPr id="4" name="Tijdelijke aanduiding voor inhoud 3" descr="Schermafbeelding 2013-03-03 om 21.08.44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-792" r="-79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Team 6: </a:t>
            </a:r>
            <a:r>
              <a:rPr lang="nl-NL" smtClean="0"/>
              <a:t>Pauw </a:t>
            </a:r>
            <a:r>
              <a:rPr lang="nl-NL" dirty="0" smtClean="0"/>
              <a:t>&amp; Witteman</a:t>
            </a:r>
            <a:endParaRPr lang="nl-NL" dirty="0"/>
          </a:p>
        </p:txBody>
      </p:sp>
      <p:pic>
        <p:nvPicPr>
          <p:cNvPr id="8" name="Tijdelijke aanduiding voor inhoud 7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37" y="1735138"/>
            <a:ext cx="7167338" cy="4056062"/>
          </a:xfrm>
        </p:spPr>
      </p:pic>
    </p:spTree>
    <p:extLst>
      <p:ext uri="{BB962C8B-B14F-4D97-AF65-F5344CB8AC3E}">
        <p14:creationId xmlns:p14="http://schemas.microsoft.com/office/powerpoint/2010/main" val="128560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tpot">
  <a:themeElements>
    <a:clrScheme name="Inktpot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tpot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tpo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Inktpot.thmx</Template>
  <TotalTime>157</TotalTime>
  <Words>217</Words>
  <Application>Microsoft Macintosh PowerPoint</Application>
  <PresentationFormat>Diavoorstelling (4:3)</PresentationFormat>
  <Paragraphs>36</Paragraphs>
  <Slides>8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Inktpot</vt:lpstr>
      <vt:lpstr>Maak een item</vt:lpstr>
      <vt:lpstr>Verdeling teams en items</vt:lpstr>
      <vt:lpstr>Team 1: De wereld draait door</vt:lpstr>
      <vt:lpstr>Team 2: NOS journaal</vt:lpstr>
      <vt:lpstr>Team 3: Jeugdjournaal</vt:lpstr>
      <vt:lpstr>Team 4: Opsporing verzocht</vt:lpstr>
      <vt:lpstr>Team 5: Shownieuws</vt:lpstr>
      <vt:lpstr>Team 6: Pauw &amp; Witteman</vt:lpstr>
    </vt:vector>
  </TitlesOfParts>
  <Company>Hogeschool voor de Kunsten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een item</dc:title>
  <dc:creator>Marieke van Kemenade</dc:creator>
  <cp:lastModifiedBy>Marieke van Kemenade</cp:lastModifiedBy>
  <cp:revision>5</cp:revision>
  <dcterms:created xsi:type="dcterms:W3CDTF">2013-03-03T19:03:58Z</dcterms:created>
  <dcterms:modified xsi:type="dcterms:W3CDTF">2013-06-26T13:23:56Z</dcterms:modified>
</cp:coreProperties>
</file>