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B0F3-B210-4D74-B15D-3ADB8402C58A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0CDAC3-2150-436A-B6D5-2F489496E082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B0F3-B210-4D74-B15D-3ADB8402C58A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DAC3-2150-436A-B6D5-2F489496E0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B0F3-B210-4D74-B15D-3ADB8402C58A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DAC3-2150-436A-B6D5-2F489496E0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3FB0F3-B210-4D74-B15D-3ADB8402C58A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90CDAC3-2150-436A-B6D5-2F489496E082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B0F3-B210-4D74-B15D-3ADB8402C58A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DAC3-2150-436A-B6D5-2F489496E082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B0F3-B210-4D74-B15D-3ADB8402C58A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DAC3-2150-436A-B6D5-2F489496E082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DAC3-2150-436A-B6D5-2F489496E08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B0F3-B210-4D74-B15D-3ADB8402C58A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2" name="Tijdelijke aanduiding voor inhou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34" name="Tijdelijke aanduiding voor inhou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B0F3-B210-4D74-B15D-3ADB8402C58A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DAC3-2150-436A-B6D5-2F489496E082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B0F3-B210-4D74-B15D-3ADB8402C58A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DAC3-2150-436A-B6D5-2F489496E0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inhou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3FB0F3-B210-4D74-B15D-3ADB8402C58A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0CDAC3-2150-436A-B6D5-2F489496E08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B0F3-B210-4D74-B15D-3ADB8402C58A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0CDAC3-2150-436A-B6D5-2F489496E08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3FB0F3-B210-4D74-B15D-3ADB8402C58A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90CDAC3-2150-436A-B6D5-2F489496E08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Middeleeuwse kaarten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02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17537"/>
            <a:ext cx="5259338" cy="6875537"/>
          </a:xfrm>
        </p:spPr>
      </p:pic>
    </p:spTree>
    <p:extLst>
      <p:ext uri="{BB962C8B-B14F-4D97-AF65-F5344CB8AC3E}">
        <p14:creationId xmlns:p14="http://schemas.microsoft.com/office/powerpoint/2010/main" val="8420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Zonekaart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3456384" cy="345638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3110064" cy="32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7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581236" cy="489654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OT kaart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423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02541"/>
            <a:ext cx="4426175" cy="5255459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Mappae</a:t>
            </a:r>
            <a:r>
              <a:rPr lang="nl-NL" dirty="0" smtClean="0"/>
              <a:t> </a:t>
            </a:r>
            <a:r>
              <a:rPr lang="nl-NL" dirty="0" err="1" smtClean="0"/>
              <a:t>Mundi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641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275454" cy="5217443"/>
          </a:xfrm>
        </p:spPr>
      </p:pic>
    </p:spTree>
    <p:extLst>
      <p:ext uri="{BB962C8B-B14F-4D97-AF65-F5344CB8AC3E}">
        <p14:creationId xmlns:p14="http://schemas.microsoft.com/office/powerpoint/2010/main" val="40790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45090"/>
            <a:ext cx="6912768" cy="6903090"/>
          </a:xfrm>
        </p:spPr>
      </p:pic>
    </p:spTree>
    <p:extLst>
      <p:ext uri="{BB962C8B-B14F-4D97-AF65-F5344CB8AC3E}">
        <p14:creationId xmlns:p14="http://schemas.microsoft.com/office/powerpoint/2010/main" val="214836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040"/>
            <a:ext cx="914400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69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</TotalTime>
  <Words>7</Words>
  <Application>Microsoft Office PowerPoint</Application>
  <PresentationFormat>Diavoorstelling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Papier</vt:lpstr>
      <vt:lpstr>Middeleeuwse kaarten</vt:lpstr>
      <vt:lpstr>PowerPoint-presentatie</vt:lpstr>
      <vt:lpstr>Zonekaart</vt:lpstr>
      <vt:lpstr>OT kaart</vt:lpstr>
      <vt:lpstr>Mappae Mundi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Middeleeuwse kaarten</dc:title>
  <dc:creator>Nox .</dc:creator>
  <cp:lastModifiedBy>Nox .</cp:lastModifiedBy>
  <cp:revision>3</cp:revision>
  <dcterms:created xsi:type="dcterms:W3CDTF">2014-06-05T08:51:09Z</dcterms:created>
  <dcterms:modified xsi:type="dcterms:W3CDTF">2014-12-02T13:03:21Z</dcterms:modified>
</cp:coreProperties>
</file>