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54" autoAdjust="0"/>
  </p:normalViewPr>
  <p:slideViewPr>
    <p:cSldViewPr>
      <p:cViewPr varScale="1">
        <p:scale>
          <a:sx n="59" d="100"/>
          <a:sy n="5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52292-DC59-46FC-B5CE-07C85F8AD855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8BAD0-95E8-4C44-BEB6-6F41255F536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AD0-95E8-4C44-BEB6-6F41255F53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AD0-95E8-4C44-BEB6-6F41255F53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AD0-95E8-4C44-BEB6-6F41255F53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AD0-95E8-4C44-BEB6-6F41255F53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AD0-95E8-4C44-BEB6-6F41255F53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AD0-95E8-4C44-BEB6-6F41255F53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AD0-95E8-4C44-BEB6-6F41255F53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AD0-95E8-4C44-BEB6-6F41255F53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9-6-2016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sch500.nl/clientdata/media/images//width/1920/goochelaar-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66360"/>
            <a:ext cx="8532440" cy="369488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3563888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goochelaar – Jeroen Bosch (ca. 1500)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2/22/14-4007_Print_Baudartius_Arrival_Don_Juan_in_Brussels_157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6143625" cy="61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llustr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498787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lustr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032" y="476672"/>
            <a:ext cx="3810000" cy="5734051"/>
          </a:xfrm>
          <a:prstGeom prst="rect">
            <a:avLst/>
          </a:prstGeom>
          <a:noFill/>
        </p:spPr>
      </p:pic>
      <p:pic>
        <p:nvPicPr>
          <p:cNvPr id="21510" name="Picture 6" descr="illustrat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488" y="620688"/>
            <a:ext cx="3810000" cy="554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llustr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0688"/>
            <a:ext cx="5256584" cy="521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llustr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6984776" cy="5082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llustr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6696744" cy="463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llustra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447675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475656" y="1772816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 smtClean="0"/>
              <a:t>Jullie beurt!</a:t>
            </a:r>
            <a:endParaRPr 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21</Words>
  <Application>Microsoft Office PowerPoint</Application>
  <PresentationFormat>Diavoorstelling (4:3)</PresentationFormat>
  <Paragraphs>10</Paragraphs>
  <Slides>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Katja</dc:creator>
  <cp:lastModifiedBy>Katja</cp:lastModifiedBy>
  <cp:revision>5</cp:revision>
  <dcterms:created xsi:type="dcterms:W3CDTF">2016-01-17T19:35:52Z</dcterms:created>
  <dcterms:modified xsi:type="dcterms:W3CDTF">2016-06-09T14:44:02Z</dcterms:modified>
</cp:coreProperties>
</file>