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6" r:id="rId10"/>
    <p:sldId id="267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372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CC5F8-A1C7-4A73-9DBF-17268E12D4FE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4ADA7-4102-43A1-8A57-1A88E867DC3F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CC5F8-A1C7-4A73-9DBF-17268E12D4FE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4ADA7-4102-43A1-8A57-1A88E867DC3F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CC5F8-A1C7-4A73-9DBF-17268E12D4FE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4ADA7-4102-43A1-8A57-1A88E867DC3F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CC5F8-A1C7-4A73-9DBF-17268E12D4FE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4ADA7-4102-43A1-8A57-1A88E867DC3F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CC5F8-A1C7-4A73-9DBF-17268E12D4FE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4ADA7-4102-43A1-8A57-1A88E867DC3F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CC5F8-A1C7-4A73-9DBF-17268E12D4FE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4ADA7-4102-43A1-8A57-1A88E867DC3F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CC5F8-A1C7-4A73-9DBF-17268E12D4FE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4ADA7-4102-43A1-8A57-1A88E867DC3F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CC5F8-A1C7-4A73-9DBF-17268E12D4FE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4ADA7-4102-43A1-8A57-1A88E867DC3F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CC5F8-A1C7-4A73-9DBF-17268E12D4FE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4ADA7-4102-43A1-8A57-1A88E867DC3F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CC5F8-A1C7-4A73-9DBF-17268E12D4FE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4ADA7-4102-43A1-8A57-1A88E867DC3F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CC5F8-A1C7-4A73-9DBF-17268E12D4FE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4ADA7-4102-43A1-8A57-1A88E867DC3F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4CC5F8-A1C7-4A73-9DBF-17268E12D4FE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4ADA7-4102-43A1-8A57-1A88E867DC3F}" type="slidenum">
              <a:rPr lang="en-US" smtClean="0"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Scriptschrijven voor dummies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564" y="3861048"/>
            <a:ext cx="6819900" cy="24574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Verdere tips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200" dirty="0" smtClean="0"/>
              <a:t>1 minuut per pagina</a:t>
            </a:r>
          </a:p>
          <a:p>
            <a:r>
              <a:rPr lang="nl-NL" sz="2200" dirty="0" smtClean="0"/>
              <a:t>Film of toneelstuk? </a:t>
            </a:r>
          </a:p>
          <a:p>
            <a:r>
              <a:rPr lang="nl-NL" sz="2200" dirty="0" smtClean="0"/>
              <a:t>Beschrijf het decor / de filmset</a:t>
            </a:r>
          </a:p>
          <a:p>
            <a:r>
              <a:rPr lang="nl-NL" sz="2200" dirty="0" smtClean="0"/>
              <a:t>Beschrijf de kostuums.</a:t>
            </a:r>
          </a:p>
          <a:p>
            <a:r>
              <a:rPr lang="nl-NL" sz="2200" dirty="0" smtClean="0">
                <a:solidFill>
                  <a:srgbClr val="FF0000"/>
                </a:solidFill>
              </a:rPr>
              <a:t>Geef een beschrijving van de </a:t>
            </a:r>
            <a:r>
              <a:rPr lang="nl-NL" sz="2200" i="1" dirty="0" err="1" smtClean="0">
                <a:solidFill>
                  <a:srgbClr val="FF0000"/>
                </a:solidFill>
              </a:rPr>
              <a:t>props</a:t>
            </a:r>
            <a:endParaRPr lang="en-US" sz="2200" dirty="0">
              <a:solidFill>
                <a:srgbClr val="FF0000"/>
              </a:solidFill>
            </a:endParaRPr>
          </a:p>
        </p:txBody>
      </p:sp>
      <p:sp>
        <p:nvSpPr>
          <p:cNvPr id="5" name="Rechthoek 4"/>
          <p:cNvSpPr/>
          <p:nvPr/>
        </p:nvSpPr>
        <p:spPr>
          <a:xfrm>
            <a:off x="1907704" y="4509120"/>
            <a:ext cx="6840760" cy="504056"/>
          </a:xfrm>
          <a:prstGeom prst="rect">
            <a:avLst/>
          </a:prstGeom>
          <a:solidFill>
            <a:srgbClr val="E2372A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780928"/>
            <a:ext cx="8229600" cy="1143000"/>
          </a:xfrm>
        </p:spPr>
        <p:txBody>
          <a:bodyPr/>
          <a:lstStyle/>
          <a:p>
            <a:r>
              <a:rPr lang="nl-NL" dirty="0" smtClean="0"/>
              <a:t>Jullie beurt!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 ziet een script eruit?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484784"/>
            <a:ext cx="4772025" cy="490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4.07407E-6 L -0.2059 -0.0004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 ziet een script eruit?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475953"/>
            <a:ext cx="4772025" cy="490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1268760"/>
            <a:ext cx="4648200" cy="3619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cxnSp>
        <p:nvCxnSpPr>
          <p:cNvPr id="8" name="Rechte verbindingslijn met pijl 7"/>
          <p:cNvCxnSpPr/>
          <p:nvPr/>
        </p:nvCxnSpPr>
        <p:spPr>
          <a:xfrm flipV="1">
            <a:off x="3347864" y="1412776"/>
            <a:ext cx="360040" cy="7200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Rechte verbindingslijn met pijl 8"/>
          <p:cNvCxnSpPr/>
          <p:nvPr/>
        </p:nvCxnSpPr>
        <p:spPr>
          <a:xfrm>
            <a:off x="6732240" y="1700808"/>
            <a:ext cx="0" cy="36004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Tekstvak 10"/>
          <p:cNvSpPr txBox="1"/>
          <p:nvPr/>
        </p:nvSpPr>
        <p:spPr>
          <a:xfrm>
            <a:off x="6012160" y="2060848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Een ‘</a:t>
            </a:r>
            <a:r>
              <a:rPr lang="nl-NL" dirty="0" err="1" smtClean="0"/>
              <a:t>slugline</a:t>
            </a:r>
            <a:r>
              <a:rPr lang="nl-NL" dirty="0" smtClean="0"/>
              <a:t>’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 ziet een script eruit?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475953"/>
            <a:ext cx="4772025" cy="490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Rechthoek 16"/>
          <p:cNvSpPr/>
          <p:nvPr/>
        </p:nvSpPr>
        <p:spPr>
          <a:xfrm>
            <a:off x="899592" y="3933056"/>
            <a:ext cx="2088232" cy="5760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4797152"/>
            <a:ext cx="3095625" cy="8858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cxnSp>
        <p:nvCxnSpPr>
          <p:cNvPr id="19" name="Rechte verbindingslijn met pijl 18"/>
          <p:cNvCxnSpPr/>
          <p:nvPr/>
        </p:nvCxnSpPr>
        <p:spPr>
          <a:xfrm>
            <a:off x="3131840" y="4221088"/>
            <a:ext cx="1872208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21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1920" y="1268760"/>
            <a:ext cx="4648200" cy="3619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cxnSp>
        <p:nvCxnSpPr>
          <p:cNvPr id="22" name="Rechte verbindingslijn met pijl 21"/>
          <p:cNvCxnSpPr/>
          <p:nvPr/>
        </p:nvCxnSpPr>
        <p:spPr>
          <a:xfrm flipV="1">
            <a:off x="3347864" y="1412776"/>
            <a:ext cx="360040" cy="7200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3" name="Tekstvak 22"/>
          <p:cNvSpPr txBox="1"/>
          <p:nvPr/>
        </p:nvSpPr>
        <p:spPr>
          <a:xfrm>
            <a:off x="6012160" y="2060848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Een ‘</a:t>
            </a:r>
            <a:r>
              <a:rPr lang="nl-NL" dirty="0" err="1" smtClean="0"/>
              <a:t>slugline</a:t>
            </a:r>
            <a:r>
              <a:rPr lang="nl-NL" dirty="0" smtClean="0"/>
              <a:t>’</a:t>
            </a:r>
            <a:endParaRPr lang="en-US" dirty="0"/>
          </a:p>
        </p:txBody>
      </p:sp>
      <p:cxnSp>
        <p:nvCxnSpPr>
          <p:cNvPr id="24" name="Rechte verbindingslijn met pijl 23"/>
          <p:cNvCxnSpPr/>
          <p:nvPr/>
        </p:nvCxnSpPr>
        <p:spPr>
          <a:xfrm>
            <a:off x="6732240" y="1700808"/>
            <a:ext cx="0" cy="36004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6" name="Tekstvak 25"/>
          <p:cNvSpPr txBox="1"/>
          <p:nvPr/>
        </p:nvSpPr>
        <p:spPr>
          <a:xfrm>
            <a:off x="5652120" y="5805264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Het personage en de dialoog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 ziet een script eruit?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475953"/>
            <a:ext cx="4772025" cy="490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Rechthoek 16"/>
          <p:cNvSpPr/>
          <p:nvPr/>
        </p:nvSpPr>
        <p:spPr>
          <a:xfrm>
            <a:off x="899592" y="3933056"/>
            <a:ext cx="2088232" cy="5760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4797152"/>
            <a:ext cx="3095625" cy="8858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cxnSp>
        <p:nvCxnSpPr>
          <p:cNvPr id="19" name="Rechte verbindingslijn met pijl 18"/>
          <p:cNvCxnSpPr/>
          <p:nvPr/>
        </p:nvCxnSpPr>
        <p:spPr>
          <a:xfrm>
            <a:off x="3131840" y="4221088"/>
            <a:ext cx="1872208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21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1920" y="1268760"/>
            <a:ext cx="4648200" cy="3619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cxnSp>
        <p:nvCxnSpPr>
          <p:cNvPr id="22" name="Rechte verbindingslijn met pijl 21"/>
          <p:cNvCxnSpPr/>
          <p:nvPr/>
        </p:nvCxnSpPr>
        <p:spPr>
          <a:xfrm flipV="1">
            <a:off x="3347864" y="1412776"/>
            <a:ext cx="360040" cy="7200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3" name="Tekstvak 22"/>
          <p:cNvSpPr txBox="1"/>
          <p:nvPr/>
        </p:nvSpPr>
        <p:spPr>
          <a:xfrm>
            <a:off x="6012160" y="2060848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Een ‘</a:t>
            </a:r>
            <a:r>
              <a:rPr lang="nl-NL" dirty="0" err="1" smtClean="0"/>
              <a:t>slugline</a:t>
            </a:r>
            <a:r>
              <a:rPr lang="nl-NL" dirty="0" smtClean="0"/>
              <a:t>’</a:t>
            </a:r>
            <a:endParaRPr lang="en-US" dirty="0"/>
          </a:p>
        </p:txBody>
      </p:sp>
      <p:cxnSp>
        <p:nvCxnSpPr>
          <p:cNvPr id="24" name="Rechte verbindingslijn met pijl 23"/>
          <p:cNvCxnSpPr/>
          <p:nvPr/>
        </p:nvCxnSpPr>
        <p:spPr>
          <a:xfrm>
            <a:off x="6732240" y="1700808"/>
            <a:ext cx="0" cy="36004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Rechte verbindingslijn met pijl 11"/>
          <p:cNvCxnSpPr/>
          <p:nvPr/>
        </p:nvCxnSpPr>
        <p:spPr>
          <a:xfrm>
            <a:off x="5004048" y="3356992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Tekstvak 12"/>
          <p:cNvSpPr txBox="1"/>
          <p:nvPr/>
        </p:nvSpPr>
        <p:spPr>
          <a:xfrm>
            <a:off x="5940152" y="3212976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De acties</a:t>
            </a:r>
            <a:endParaRPr lang="en-US" dirty="0"/>
          </a:p>
        </p:txBody>
      </p:sp>
      <p:sp>
        <p:nvSpPr>
          <p:cNvPr id="14" name="Tekstvak 13"/>
          <p:cNvSpPr txBox="1"/>
          <p:nvPr/>
        </p:nvSpPr>
        <p:spPr>
          <a:xfrm>
            <a:off x="5652120" y="5805264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Het personage en de dialoog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Verdere tips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800" dirty="0" smtClean="0">
                <a:solidFill>
                  <a:srgbClr val="FF0000"/>
                </a:solidFill>
              </a:rPr>
              <a:t>1 minuut per pagina</a:t>
            </a:r>
          </a:p>
          <a:p>
            <a:r>
              <a:rPr lang="nl-NL" sz="2200" dirty="0" smtClean="0"/>
              <a:t>Film of toneelstuk? </a:t>
            </a:r>
          </a:p>
          <a:p>
            <a:r>
              <a:rPr lang="nl-NL" sz="2200" dirty="0" smtClean="0"/>
              <a:t>Beschrijf het decor / de filmset</a:t>
            </a:r>
          </a:p>
          <a:p>
            <a:r>
              <a:rPr lang="nl-NL" sz="2200" dirty="0" smtClean="0"/>
              <a:t>Beschrijf de kostuums</a:t>
            </a:r>
          </a:p>
          <a:p>
            <a:r>
              <a:rPr lang="nl-NL" sz="2200" dirty="0" smtClean="0"/>
              <a:t>Geef een beschrijving van de </a:t>
            </a:r>
            <a:r>
              <a:rPr lang="nl-NL" sz="2200" i="1" dirty="0" err="1" smtClean="0"/>
              <a:t>props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Verdere tips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200" dirty="0" smtClean="0"/>
              <a:t>1 minuut per pagina</a:t>
            </a:r>
          </a:p>
          <a:p>
            <a:r>
              <a:rPr lang="nl-NL" sz="2800" dirty="0" smtClean="0">
                <a:solidFill>
                  <a:srgbClr val="FF0000"/>
                </a:solidFill>
              </a:rPr>
              <a:t>Film of toneelstuk? </a:t>
            </a:r>
          </a:p>
          <a:p>
            <a:r>
              <a:rPr lang="nl-NL" sz="2200" dirty="0" smtClean="0"/>
              <a:t>Beschrijf het decor / de filmset</a:t>
            </a:r>
          </a:p>
          <a:p>
            <a:r>
              <a:rPr lang="nl-NL" sz="2200" dirty="0" smtClean="0"/>
              <a:t>Beschrijf de kostuums</a:t>
            </a:r>
          </a:p>
          <a:p>
            <a:r>
              <a:rPr lang="nl-NL" sz="2200" dirty="0" smtClean="0"/>
              <a:t>Geef een beschrijving van de </a:t>
            </a:r>
            <a:r>
              <a:rPr lang="nl-NL" sz="2200" i="1" dirty="0" err="1" smtClean="0"/>
              <a:t>props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Verdere tips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200" dirty="0" smtClean="0"/>
              <a:t>1 minuut per pagina</a:t>
            </a:r>
          </a:p>
          <a:p>
            <a:r>
              <a:rPr lang="nl-NL" sz="2200" dirty="0" smtClean="0"/>
              <a:t>Film of toneelstuk? </a:t>
            </a:r>
          </a:p>
          <a:p>
            <a:r>
              <a:rPr lang="nl-NL" sz="2800" dirty="0" smtClean="0">
                <a:solidFill>
                  <a:srgbClr val="FF0000"/>
                </a:solidFill>
              </a:rPr>
              <a:t>Beschrijf het decor / de filmset</a:t>
            </a:r>
          </a:p>
          <a:p>
            <a:r>
              <a:rPr lang="nl-NL" sz="2200" dirty="0" smtClean="0"/>
              <a:t>Beschrijf de kostuums</a:t>
            </a:r>
          </a:p>
          <a:p>
            <a:r>
              <a:rPr lang="nl-NL" sz="2200" dirty="0" smtClean="0"/>
              <a:t>Geef een beschrijving van de </a:t>
            </a:r>
            <a:r>
              <a:rPr lang="nl-NL" sz="2200" i="1" dirty="0" err="1" smtClean="0"/>
              <a:t>props</a:t>
            </a:r>
            <a:endParaRPr lang="en-US" sz="22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3933056"/>
            <a:ext cx="6819900" cy="27146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6" name="Rechthoek 5"/>
          <p:cNvSpPr/>
          <p:nvPr/>
        </p:nvSpPr>
        <p:spPr>
          <a:xfrm>
            <a:off x="2123728" y="4437112"/>
            <a:ext cx="6840760" cy="504056"/>
          </a:xfrm>
          <a:prstGeom prst="rect">
            <a:avLst/>
          </a:prstGeom>
          <a:solidFill>
            <a:srgbClr val="E2372A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Verdere tips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200" dirty="0" smtClean="0"/>
              <a:t>1 minuut per pagina</a:t>
            </a:r>
          </a:p>
          <a:p>
            <a:r>
              <a:rPr lang="nl-NL" sz="2200" dirty="0" smtClean="0"/>
              <a:t>Film of toneelstuk? </a:t>
            </a:r>
          </a:p>
          <a:p>
            <a:r>
              <a:rPr lang="nl-NL" sz="2200" dirty="0" smtClean="0"/>
              <a:t>Beschrijf het decor / de filmset</a:t>
            </a:r>
          </a:p>
          <a:p>
            <a:r>
              <a:rPr lang="nl-NL" sz="2800" dirty="0" smtClean="0">
                <a:solidFill>
                  <a:srgbClr val="FF0000"/>
                </a:solidFill>
              </a:rPr>
              <a:t>Beschrijf de kostuums</a:t>
            </a:r>
          </a:p>
          <a:p>
            <a:r>
              <a:rPr lang="nl-NL" sz="2200" dirty="0" smtClean="0"/>
              <a:t>Geef een beschrijving van de </a:t>
            </a:r>
            <a:r>
              <a:rPr lang="nl-NL" sz="2200" i="1" dirty="0" err="1" smtClean="0"/>
              <a:t>props</a:t>
            </a:r>
            <a:endParaRPr lang="en-US" sz="22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t="10769"/>
          <a:stretch>
            <a:fillRect/>
          </a:stretch>
        </p:blipFill>
        <p:spPr bwMode="auto">
          <a:xfrm>
            <a:off x="1979712" y="3830141"/>
            <a:ext cx="6962775" cy="298323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5" name="Rechthoek 4"/>
          <p:cNvSpPr/>
          <p:nvPr/>
        </p:nvSpPr>
        <p:spPr>
          <a:xfrm>
            <a:off x="1979712" y="4581128"/>
            <a:ext cx="6984776" cy="504056"/>
          </a:xfrm>
          <a:prstGeom prst="rect">
            <a:avLst/>
          </a:prstGeom>
          <a:solidFill>
            <a:srgbClr val="E2372A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180</Words>
  <Application>Microsoft Office PowerPoint</Application>
  <PresentationFormat>Diavoorstelling (4:3)</PresentationFormat>
  <Paragraphs>42</Paragraphs>
  <Slides>11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2" baseType="lpstr">
      <vt:lpstr>Office-thema</vt:lpstr>
      <vt:lpstr>Scriptschrijven voor dummies</vt:lpstr>
      <vt:lpstr>Hoe ziet een script eruit?</vt:lpstr>
      <vt:lpstr>Hoe ziet een script eruit?</vt:lpstr>
      <vt:lpstr>Hoe ziet een script eruit?</vt:lpstr>
      <vt:lpstr>Hoe ziet een script eruit?</vt:lpstr>
      <vt:lpstr>Verdere tips</vt:lpstr>
      <vt:lpstr>Verdere tips</vt:lpstr>
      <vt:lpstr>Verdere tips</vt:lpstr>
      <vt:lpstr>Verdere tips</vt:lpstr>
      <vt:lpstr>Verdere tips</vt:lpstr>
      <vt:lpstr>Jullie beurt!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Scriptschrijven voor dummies</dc:title>
  <dc:creator>Katja</dc:creator>
  <cp:lastModifiedBy>Katja</cp:lastModifiedBy>
  <cp:revision>4</cp:revision>
  <dcterms:created xsi:type="dcterms:W3CDTF">2016-05-02T15:40:14Z</dcterms:created>
  <dcterms:modified xsi:type="dcterms:W3CDTF">2016-05-02T19:13:48Z</dcterms:modified>
</cp:coreProperties>
</file>