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2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03" autoAdjust="0"/>
  </p:normalViewPr>
  <p:slideViewPr>
    <p:cSldViewPr>
      <p:cViewPr varScale="1">
        <p:scale>
          <a:sx n="62" d="100"/>
          <a:sy n="6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A211D-3EC9-455C-9ADD-304F9E312DE7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92A37-7B44-4FA7-AB55-EB534E96757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Jeroen Bosch schilderde niet</a:t>
            </a:r>
            <a:r>
              <a:rPr lang="nl-NL" baseline="0" dirty="0" smtClean="0"/>
              <a:t> alleen spot, maar ook serieuze schilderijen met vaak een religieus thema. Maar die schilderijen komen toch allemaal erg overeen omdat ze gaan over zonde/aardse verleidingen. Een voorbeeld is het schilderij ‘zeven hoofdzonden’ (overigens onlangs door het nieuwe onderzoeksproject aangewezen als een schilderij dat niet van Jeroen Bosch zelf is).</a:t>
            </a:r>
          </a:p>
          <a:p>
            <a:r>
              <a:rPr lang="nl-NL" baseline="0" dirty="0" smtClean="0"/>
              <a:t>In het midden staat Jezus, met de woorden ‘</a:t>
            </a:r>
            <a:r>
              <a:rPr lang="nl-NL" baseline="0" dirty="0" err="1" smtClean="0"/>
              <a:t>cave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cave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dominus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videt</a:t>
            </a:r>
            <a:r>
              <a:rPr lang="nl-NL" baseline="0" dirty="0" smtClean="0"/>
              <a:t>’.</a:t>
            </a:r>
          </a:p>
          <a:p>
            <a:r>
              <a:rPr lang="nl-NL" baseline="0" dirty="0" smtClean="0"/>
              <a:t>In de rand zie je onder anderen de hoofdzonde ‘</a:t>
            </a:r>
            <a:r>
              <a:rPr lang="nl-NL" baseline="0" dirty="0" err="1" smtClean="0"/>
              <a:t>luxuria</a:t>
            </a:r>
            <a:r>
              <a:rPr lang="nl-NL" baseline="0" dirty="0" smtClean="0"/>
              <a:t>’: wellust/hebzucht, en ‘</a:t>
            </a:r>
            <a:r>
              <a:rPr lang="nl-NL" baseline="0" dirty="0" err="1" smtClean="0"/>
              <a:t>gula</a:t>
            </a:r>
            <a:r>
              <a:rPr lang="nl-NL" baseline="0" dirty="0" smtClean="0"/>
              <a:t>’: gulzigheid.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92A37-7B44-4FA7-AB55-EB534E967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92A37-7B44-4FA7-AB55-EB534E967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08CE0-6C3B-4402-92A5-A4D7694199CA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D3FE9-D2FA-4BB0-8716-170032B73F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heronimusbosch-artcenter.nl/image/52/1024xd/12-tempta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5064"/>
            <a:ext cx="3400425" cy="3810000"/>
          </a:xfrm>
          <a:prstGeom prst="rect">
            <a:avLst/>
          </a:prstGeom>
          <a:noFill/>
        </p:spPr>
      </p:pic>
      <p:pic>
        <p:nvPicPr>
          <p:cNvPr id="1028" name="Picture 4" descr="http://www.hetnoordbrabantsmuseum.nl/media/216896/Hooiwagen_The_Hay_Wain_open_Madrid__Museo_Nacional_del_Prado_HR_Carrousel%20Rubri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69717"/>
            <a:ext cx="5400600" cy="2658758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MSEhUTEhMVFhUXGRgbFxgYGBcdGBcbFxoaFxcYHxgaHSggGBolGxcdITEhJSktLi4uGCAzODMtNygtLisBCgoKDg0OGxAQGi0lHyUtLS0tLS0tLS0tLS0tLS0tLS0tLS0tLS0tLS0tLS0tLS0tLS0tLS0tLS0tLS0tLS0tLf/AABEIATIApAMBIgACEQEDEQH/xAAbAAABBQEBAAAAAAAAAAAAAAAEAAECAwUGB//EADwQAAEDAgMGBAQFAwMEAwAAAAEAAhEDIQQxQQUSUWFxgZGhsfAiMsHRBhNS4fEjQnIUYoIVM5LCQ6Ky/8QAGAEAAwEBAAAAAAAAAAAAAAAAAAECAwT/xAAjEQEBAAICAwACAgMAAAAAAAAAAQIREiEDMUETURRhIjKh/9oADAMBAAIRAxEAPwDDw2HkXCJp4S8q6nS0RDBCm7Qods8Gyb/p3v8AZHkcEiUGCZs5mR9FL/p1P9KLBOndO5yRgH4KMvLJU/6TotLMKNSye6XQNuEnQKjF4Ex8KNNUNDi6wzPZZeK2sD8vieeVhdTbT0xMS17CRNjGg6ZlCOe4G5+yvxVRzyYLreHu6GptmZz9DxVy9diHzu0efvVRZT5xn9x3V4JyaRAPzdbCw4Zd9VSWxM5+z9QnsxVPEAGN0RlAzOkk587HitClWAcJbleMy7hHvRYQMSfAXv3VzXSZz4Rb6cVOUDdxG0Wtdu7siARH+7IdEHi8TAG7PPL7oBhbN5iM/fgo16ocRHS8aZGeiLunJItqYx1haeiIw286ZOnskLNY3VF0HTYxw4dka0BjnRYpJhUcLSLRGfDqkntG3WbkDqpUxZTdTsokJZJxSbdTLbZJU2k5KbmqLVyKw2FDd0V+4dM0hTkZJbPSlolD4ioAYJA76cUWBErC2/jQBuASZuDHCRc6q7SgfaVc1GEMtxHwkkd9LcVjtrx8LgOFgJF75WTjFTAdlwnh9FXVrA2DfqiQVCTMzrymZsDdXuaSIiTe+s5m/LK3mVV+UQN6DASAOYkgR5Zd4jJOniTacWBscjHK+vFUuZlJ9yrS6xn+LonDYdrmFxa4mYt/PLVG9K0zXN18bfVWUhvSfMQFCqAXQO3vslTdw8ePBVpKThx6Trrr2VbmTEKwkFoHT6/dPTaO6AkymVdSoGL+/cJMBmEdhaQy14H6/dTswLaJAt/7dNEl0J3WwALQOCZVxiduiAsoBklTbeOitpNUZ0sJ0VMKUJqdlNqirVvEgp2ZKx7fNVgeCApq5lZ+06DajOknXgbW0R2JqBsucQAPXhzWBX2vfKARGc8gRy5J+xrXbm8RhHbxjnp9DdM2mYEG+vEfui8Sd5xJdncm47RoEIWkuEHenUaq5aScuAgzE/Tw8VGm+DbMc4y1kLRfhKhAaGy0DeyzMZzxQD2lp9bn6dCiXYRc4jgdTpoBGkGLZanqpUqwAgdIHlmoPNpOd+ZE95BGnVLeJuZJMXEweusp6UYMM5Rlczx5BVNbHD7cDwV1gcuUmY8FBtMwSLaROXL7eaZH0t79wpUIm5J98TqoVCQD2Kg03CLCadGhvGx9NVuYfZTTuuPI2ztxWEymREGOE/ZdFs1xFiQSRxv4e81nPar6RxGFAcY9+SSWNs8plsx3W1TbdGMZZSwbICJ/Ltb3wWGTXCdBqbbKQpKRYVIAqVqN2eiW7IRZpqNNkBBMfatFxpua1u9MCOUX+91zGC2a+q75cuMxAJBHWQQu9YzNMyiGiGgdBzuVWyri8T+G6m6IicyBmNeNzP8AKuZsH8kOdvZAbpBEgixuQBu3nsuuc2VVisM17S1wsbFK3otbcHV2hUPwAgloMmQeRJzyJ8IWfXaWyHETyHou3obIZTLnAWI8IzPvmuZ2hQaNd8ySIuAOsnWE5lBpkuN7CctONo6yomkRrb9wO+q2Nk7NFV+4ZbOfwkgagEzYq/G7L3appNMyG7o5udcHOBPxdCq5QOfdTJ7eHiEbhMNvtIGeYG8ZgTNtTC6bBfh8tY4PIBOvKb8pMZ3iU2xtiPp1QSBum+QJEGwkzySuZ6c9jNlVGtlwgEGJ1MSgaNCeuvZepPw4IggGZF1m1fw+wmbiTMAAQOH79EuV0NOUwdCTuuBJMyINoBvrGXkupoYDdHOBr59eaMw2Ea0DUgRMCYExfofNFboRKLNucxlIbxskjsSwFyS15VHBsYZlp55IkNQ2Dui2rDOtcIrdTM3TtbxVhCgWqdr0kWKLk7eeafdRKLFThfwUGX7KxwueyYJ26Tx2W6q3hKpV3buNlWMW0qbkJ4/0Hx1IuY5okEgxAKAoYGkyAWG0ElzHRMcYiOS2DWCprYkaJ8hML+mfTpU6QLmRc3dMzN8xoAe0LJqPIxVN823RMjVwecraB0FbzaQkndAJEOMQT14rJ2mBd1pa5jgSc/ygZbH+LkYZdjLx3W63mEQHONtBF+VtXel+CvomYIy55+Gir2ad9ofNjdvIZ+N79EWGylsSE0WSKlupwMlUooV1NRqIt7FTVAgnJOFpjYmx7BJYO1duH8w7nyiw5xqkr3Rx/t3OFZARDdFVhslILHKtcZ0kQm1U07eEpQqZoUHuEJ95Y/4gmGtBMHPgYT9iQYcWNL5JxiQdCgdj0GCnl8WsdTHWyPFBKrkx9IYh7XNLYnlx81m4XDG8Alk2OeWd9brT/wBKTqB6oimwABo0EBKnuT0z9y33CofTIEmwWs5s2mPBAYijTJjfBdlBIOV+xvxBulBc6Hc/dJDjlAI4bwt0lYpc1+J3pEM3s7jed8NwMwNyT05q3Gh0gskbpm5JiIkAzb9V4sAsjBsqU3OaQWuc3OfLxM/wtMZGVtrrtkuaxoaxxe0ultrsa68GTlZaTahB+U+XJZmxqRYwF1hqIiZgTJIm3jzWuawNrjsRyziNFP0Qqb5Fu/Lspg/RNuX5+qnAF0oelZK5z8R7UDGFgzIM8h+63cbiAxjnn+0EntdeWbSxbqji52pNlrhOSb0Gq4oTmffZJBVQSUl0ajLde2YQ2VwCGwjtEQFyZe3Rj6W5KshOHKGKxIYC49uaRpsZxVOIob9iOiHoY6o6/wCU4A5Elv1IVxxw1B+vgnRJfgUYNwNo7d1a2m4fq5+8kRSqgmx4fVT30j5UNQq/EWuN4kcTxV+SycXWnENAzbHnc9oWpUqR9EUqTfNZ2NpUt4Mc0S7IxEmct4XmT5rQBWdtmjvUzHzNuONkpO029MzGD8qoZa4sDTfdcZJykgknUWFkFRxoc4/3OdAaHBwAAgZuGsREjOEbjsdvMp1D8kS4T8x/uHYtjuoYDAPrU3PNnF1p4CZiQRnFzwRPfbTf+F02qZAeRUMTlLs7XtkJ3hkBlyto02j1iOeaBfgBU3HOBmBvAnOBlYxmcwjmfDA0RtmsIUHGAlVrhoJJAA1P7rz78TbdNVxbTcRTFtRvZSTxE5KpjujY38T/AIgaWuo04do52nQfdcXVcVJzrqtzjMe/2XThjxjLPLaItqEk4skqQ9Vwe06cZrRpY2mR8w1XHYN9tFYHrH8cqb58o6wYtn6ghDi2OfJIhuWsniufNXT3ZMyojhDnny1a6kY1n6h7hD1a1J+br6clzjqo4wnbWA1RwiP5GTb32g2eD6qpoBPxPgdSsj88SpMrt4o4RX8nJv4d9Gn8sczr4qypjWcQuYNfgVAVecJcIX8iupGMp/q8JUK2KZBO8FzTX85T70jdaZn0S/HNKnmytC1MSd11IZEg9JOUdwuxp4+mB8wAtmCuBxJ+cCfmz1sB9kawktE7swM76BFxljTPyWXbqsR+IsO0f9wGNADKzsT+MacfDTc7hJAH1XOVMOXfojuhX4TSQOV054sWf5qu2tterXMuMN0aJgZeJ5rJeVoHCOHBVPwh4jX3daSaL8oFrb+KkTBVhwxGcKFRvNXBy2p3hfJJMDGo7pJqdDQqGxEm0c4N/VGfnHPksiniC0opuMafZUVz5TY51aft+6lvWhCGq0FTFUHIjx9yp2my+kyBwuk0c1ZTpmJAkaxdCVMU2+oyz480jk2Ia3nCRWSzGnLMAzeZHW3H1Vj9qNIgRz0PPwzlOw/x1pAzz9EwABWfSxktDRc8Yy96KTMYC03I5d9bIEwoDD4ndrOc0y3eJcHG26Dna+thfPJb1AFrXPcLOALRlAz8T7zXM02H4WRYvk84F57H2V1FZ+9Tif5U+W+nb4puMMvLmnnUA+/qtI4saRHHRZW0KO6wNBHzzc8hn39FWT8IvJafiOjQbB3HTgq1KzznbXqYxpBg8b+fjCFrYmQIMkTlF848oCAfXEG15F9I4dNUn1XT9p6/VORHGNOjiiRDs5OkW07qutUMoClUi+vPurQHOE+A4+whPFGo+SqHlRqPgwRlPHjZRqFXDkQ34SVRk5JJqaDqt/4U2VJ1lCPJN/fgmY/ipsRpq03Bxa2ReBJyEk6hW1sMWGdFn0sQGOa46QYWrtbGfmML4BBgAjK3RTo/cDGqRMH+UG6+Zk58NISqVffioB/vojSYi6mDkTygXF448/MqNWsRMt4AaxHMWLsr/dWF4PawOgzzVNQwA2QeYGcxyHsHgqawVTp77Ruky0gE214azbPpe9oV6xad3QeehNswfFCB+6bHS/CeFtIUqz3TcX7T5e7I0BJiATxcZGkAGOWfkETUxx3YNnWmeOhF+CAjeDRpLiYzj4ZiVAyI14Z3uc+0iyVxlOWwTjn/ANNkmZ3r9CBOapw7vmaDNgeUg8f8Z8VLHO+CmLyAZ7me4VeEu4NtBsZ4H4TlydPZOehV+Iw1RrQ97TuOuHEgzI+E55c4uo0DFza0iRneJ96gK7HYsupMBzHwOgj/AOMNAvzHpyQwPCSBnca3F+0kDJE2LpeXxpHUZe76aKLqvPX3ZUPPL+FY+mWjiSBlNrwjRGfeOV1TPFSnmqaruHoqhJtMcPBJVU5PspKlL3ZFQBVn5ukKDyoTpKo/LormYxwYWCImchJI56CPohajojoFVvo0NLy/moPJUHPThyNDS4VItHgTqOsZ3U2v3jnkL307XPXmh32SDpsfpP8ACDX0apu0aiM7cvKbqxsRMwdbE2BGpPFD03WJBO8OA0HvtHhNzPhHxT2iPvfxSB3v+FsTJkcs8utlNlMi5GWlxn/CsbRc/cAEiCTmG5kZjLKPZTCNWnKJJOeeZBTPSAcQIBie0Dn4+ZVQ9Dp9CrKzwBAlpk24i+uvDL97tmbOdXcQ2IABcTkAbDubwOSCRd8zjoYcDzMOETn8xzVlLBOddoaQRqTxvabHXhBC6GlsVrQA+HEN3d505ST8swM46QoYig3DkSQWnKLS4iQDyPHgCo5fo5HL1WFpLSCHD07aQfJM2paxj6k+/NFbaxBdUu7eGYiIAJII8hmgmDjbnf2JVzuCzV0epUAyEZ/tqh6rp09/RWuZum/CRcHPmouvJ48/umSNNpjPzTKVM2ySVGmXJgVJzRzUFJGq6dFBWVSLdAoTyQESnBUosogICyr9vRRJOik8fT0CaIQEWuI5fVXfmkj5jOUXyGV9UO9kI7ZtDfMmzRyzJySv7PGXK6jTfiDSoNbEuv0HxOPfNZbXkuA4xP1y5eqvx9TvAjwcZ802znf1W2tf0KUmovPLd1+g7hBIzjrouj/D1Xcoz+pzie3wj0XP1HtLjMi5vmOFxp28Fs7LJNJrRkJEyIkudB+UwNO02Sz9Igp+0A+owB4+dsAQSbiRyEaqz8QUqlXdpsbqHTBEW3PnNovcC91QxlFtRu9O8Ih5JAaN4jIWORvpC0MZjQAXXBg71jAiC4ydBHlfIKL7mor45zaFFtNtw0P3QC0fqiCeR1kQFlh0G3itPaWFg/EPicJbytvEEa2NtZCygZ4eUrWJp3cR9/RJ7eSctn3y9Ez29fCyZGYSBYpJgDxjx+iZUax7j3UXqbrE9fRWUcM9/wArSfTxNlJKKhy6BQRu1MGaTgCRMackCgJhINRWD2fVqg/l03vjMgWHU5eahi8K+k7de0tPA+4KRIRPb+I8lqbJwYqDeqTu9YtxnhyCz8PS3jyA+i18I1whtMb29bcAJJ6RdLL1038WG7uzoBjsEAW7psdBfLnqptG42AR7z5I7G7LrUofUomm3ISRmb8ZRlZloDBkBMXI7KbnqRWOHK249OXxj8uh//TlfsdsvJ/2k+gV9TDbtQb4LRukyW8CeOZy8Vp1MO1suAaJGgAPeLHKU7l8ZzC3G5fpzJcTrx+61tn1Ya2+o7CXDrqs3EUN0gTbjBV9GrAI4NExrBa7xJlVWYmvWBdcbwJqAXA13hBNp+KecRqmeQQWGo8NMcdy94ImI0zsgqz5JMyZae5AnzAUqw+FrhGTgerTYkf4lqNBp457n4cTO/RIa6OGQd0IWWA1wLsiASRaJ/tjrr05ra2ZVa51RjjAG83jLCYHM7ro8Vn7SwopAtbUa4TJH93COY8FMvejZrn8EmuN75q6lSj4nENGkiSTyAuc1BgaTYE+WZ4AmVZGb2STPN8o5cElWzTiT1K6nDYynTpxIDgILfp74rltVIvdaZ7qbCGbdlxY8RBY2SIzEg9VmsEkAnPXgrhUsByCkCPr+yU6guW7t6NsqrSZRDaL2ODRkCJyuS3Q9Vn7e2f8AnQDe4gjm1xmeER4hc1h9o7kCABqRnoZ62XTbCxH5zJH9uetxDQPBk/8AIc1E3DsmpZXP0Nl8D45H3lyumwmPdRrio3NhsOO6bt73C6Gmz5idHE9Ac+w+65bGgF8gEb0kniSSewuPDurLldaeh7aqMrU7H4XMnq0+llzmxqrC2oGu3oMCYndgZRmJm+sDok572YOm7M7r88t1jjAtyC5xrzJdqZNud1jPHuWN55Jqf9be1nWbuwPjETlcEG+gutfB4UinMNL2mQ7R4i7YzAi3aVy2OpH8u8k87+pW9s3aTXsYz4gDbecZkjMdyDmjhZI0ufelO0sRS+YNAJ+Ybt8rzGcRmsPHYECXM629Vv7WpUy+8m0ROfPiVkMrtvwEiOsQB3JyVyajPlMrqsRxPxA2JjoQPYVlIbzHjdu3dcIOnyu9Wnsr8bQuDlcj0MeaJwFAAZNggg7xORBk/KcrFWwy6ulOw6RdULjkGmf+Xueyr2jiGb53QXOt8RNhHBsea1KzzTpEWl2cR2WXuAGRZTj3dqs11QRcZl1zzWh+HcN+ZXFpDRJ4WySGHLwYEgC5Wl+DXhprznFPw+MH18lWV6LTH24wNrPA4pKW3oNZ3KB4JJ4+grpDkM+PS3RRxLfjOn82Sox5q11MSRlw8BzyR9ILVAkdAoBxU69MzxtpdPhx8QmUEkKTyJiy6HZG0HUaB3AJc43NyflGhEC0disd9aES6AGCTmAbHdg3sCLGTn1U+zxdJhsHUxNGo+C05hs2qRBMnQGPGO/JPcS6HTM6+7dF0FDeya9wIyg65D+FdsfDB1Zz8URYS2G3eQbk7s3Fuo8i7xmz1u6XY54GEbTkB35MgHMzLj307rnsNhCZJjd1k/bRelAYd1MEsbBO7YXnhIWTtz8LgsLqB3XatORy107rLHyX1YuYyONxJbu2Ab6fuVZTO7QZBgk27kn0V1X8O1G728Wy1riRvtPygujPg0oXah3adMcIPgAFrLPic9tnDDdbPzOdEk3J7nIBYOMaW1N4C4IMQtnZVQObvZmB9Z8LoXbTQSCM+XgfOFSVOJ+OkOEuM8TEWHVAYam6Q2CN7PpqfBauDrB7LCXkzFonWBpNzHFNUrAC4n15eP3Wcvxpn3q0NjvyyfnJbIgQZuDF76jIgTOiroYoNhrmC5u4we3JU1ibkDUH/wAQR/7KNYbwtmQD3VSdaRMrLtpYvGNpsO5E6g53sPCfJZv4exO5Vg5OBHcQR6HxWc5xOdzzVlF+64HgiYali88+VPi6m9Ue7i4+qSqrOkkiQDdJWhfh3XPT7Iw07AxI9ORWfTN1oUKu6SNCIKVA3BNpOJaQPl+EECCbKZwTQ9sk7pzEzBN7Wy0Qj6Bnep3H6TmLaKDsQ47sk20gi49+4WervcrXnNasHV8FTaS+5aJs64nQm2QE9wFl7SrEwZmDY8+Nlph4qEDjoOtpPDWFi42lB8fJPDf0vJjPcamzsa5xIDTIGYPHkdfsjxtVgeC7eLbAtaYIjWDwJhC7CoEMJyJdqNAIy8fJEjYzqlQxYWlx8xz6Ksta7Zy2XpvYP8U4aizcptqvMmGbokk3zsFXj6lfEj+tDKeYpNPDIvePmPIQOqt2ZsdlNsNEE2c8/MeVtOQ9UWSLbrgZ+X/d0g3PJYW99NJ/bAq7NabXy/UbcMzyVdfDB7S2cwR0yv1kDyW6aTZdGZz+/mgMXvNB+EEZyDER+yJlbVWRlYHZxpggmWn6HgOfNNjnzwgCO6sxeIAbMmDFxEcrLPq1S8QBut14nXsF0OcLhat78ZRVR+//AJTf/dz68eOaAr04joD90qRM20v05ylo5RI1nKD5iIVNOZVzvjy+Yf8A259eSqLovyRAziLpOFk7zdRKoGtZJJJBnRlF0iUGSraFSClRGpRIkTlaemquxMj4XwbA2HEjLmOgQ9AmbZx9EZtIS5xHADzaVB2/pXTMABpjkfuq2UHtc1xad0Tdt7kGMr8ERgcI6q4NY2TreAOZK6fB7GZRE/M+Lu+g4D1U8uKvc0C2bgXOvUtwE3/ZFOxb2kgsDWAkA2Mx0MjuEdQbfJRx2z3PBi08RyA+nmpue/Z8dek30zUpgNfuO6xIN5B4hDUaNWnZpbFzLi0ibTra5JtwHVaWHw5gTwzj6IfaWLZQaXOIkzA1P7LLapdTSjFYhrN55sCf/LMmAeZ14SuUx20TWfnDBz9+KH2htN1Z8uu3hkOnIeqtw1RpAa2A7QEC/EAx3ut8cePdR/t1FopNN23jQZCRw0Sq07RGdlB9ZxtJtpw7JB55c7CTxv8AVackcaEqUg49NeQ9hPUbpkOA936ous0bwaMhAHfLLkhtr1GtAptA3hdzwL30nOEuW6u4am1Df3UsQ3eBI+bUcYuXDnxHdU4d853jzTVKhBkHLIpoAuzUHI8Yf82SyA4fM3IdW/ZCV8O5uYI8CPEWT2SdDD7wmfJJKhX3REE90lXRqTmU7SkRcpkib2x8PvEO6QNZt6IrFs3p4m46+z5rBpY6owQ1xA5R9k7sfUNyQf8Ai2PCFGrvY30JFUi2V7jooms4XB8m/ZBVMQ52cdgB6KIqHinoDv8AUVIs7yb9la3aFYf3LLfUPErQq7KqtZvlwjdDiCTMHIZXPJF19VJb6EN21WH93mfuhcXi31TLzOXHTqgTUPFGUMDWeJDXRxNh4lF1C7q6hhXESAY4wYzjMAxdEDDFsE+I4ozZuHNMXeYElzv7crAF0eI+yxtp47fd8BO6PPT31Uy8rqHcLjN10LaDcQ3ebAqCxExI969lNuxH/wBz2DiLk+i5MYlwEhxBnOeqIwJfWq06bnuILhm45ZkeASuFn1czl9zt2R2Ix0OD6gcIEjd6ZR11WJ+JsBuwReIvrHMdfVdrSG43dEZdtVzP4prBlF0/M6zffIZrOW7jbKS41y1MQOaqrP0Vbax180xdJyHay6HIP2W5pcQ60gcp92W66k0t0y8lyYSPJTlhv6rHLS7F0Nx7m8P5ST0ntj4i6eRH1CSuJUSmLlKkyTEgTqcvJSfRgwHNd0m/iAUggUzikWx5R4JiUApUmqKcOhAaOAwIc6XkNjLeMX0XWvawUgx1amLQZ5i9pv3XBuqEpCoVGWHL60w8twnUdox2Eot/7lOYzDRf1KExX4jpNtTplxGpy99AuVJTSlPFPqr5stagvH7SqVjNR1tGgQ0ffuhISTrSTXplbb7aGB2HWqizYFrut5C5XVbE2CzDnfc6X8bQOgXDCoQbOIPUq9m0aosKju5n1WeeOV+rwyxx7sd3jtqim1znZCDGpzhcDj8a6s/ed2GgVlbG1HiHFpHMN5eaFPRVjjoeTycuoaFJqipK2ZFS7cL39/wotCtFOEBSW8klqUcGyPiLSTB+FxsCBY/0zfinT4hkE5qeBE1GA8Qkkl9CTjZp5D0Cg45dEkkBFpzUikkgGcbpwUkkgQKRKSSAKxjAKdIgAEgzzvrxQrjZJJVQYlPTN0klIX1x8Df8voEO1JJFB1NmYTpIAio0QLe5VdMf0nnXepX6/mT4wPAJJJ0z0TZJJJOB/9k="/>
          <p:cNvSpPr>
            <a:spLocks noChangeAspect="1" noChangeArrowheads="1"/>
          </p:cNvSpPr>
          <p:nvPr/>
        </p:nvSpPr>
        <p:spPr bwMode="auto">
          <a:xfrm>
            <a:off x="155575" y="-1828800"/>
            <a:ext cx="20478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MSEhUTEhMVFhUXGRgbFxgYGBcdGBcbFxoaFxcYHxgaHSggGBolGxcdITEhJSktLi4uGCAzODMtNygtLisBCgoKDg0OGxAQGi0lHyUtLS0tLS0tLS0tLS0tLS0tLS0tLS0tLS0tLS0tLS0tLS0tLS0tLS0tLS0tLS0tLS0tLf/AABEIATIApAMBIgACEQEDEQH/xAAbAAABBQEBAAAAAAAAAAAAAAAEAAECAwUGB//EADwQAAEDAgMGBAQFAwMEAwAAAAEAAhEDIQQxQQUSUWFxgZGhsfAiMsHRBhNS4fEjQnIUYoIVM5LCQ6Ky/8QAGAEAAwEBAAAAAAAAAAAAAAAAAAECAwT/xAAjEQEBAAICAwACAgMAAAAAAAAAAQIREiEDMUETURRhIjKh/9oADAMBAAIRAxEAPwDDw2HkXCJp4S8q6nS0RDBCm7Qods8Gyb/p3v8AZHkcEiUGCZs5mR9FL/p1P9KLBOndO5yRgH4KMvLJU/6TotLMKNSye6XQNuEnQKjF4Ex8KNNUNDi6wzPZZeK2sD8vieeVhdTbT0xMS17CRNjGg6ZlCOe4G5+yvxVRzyYLreHu6GptmZz9DxVy9diHzu0efvVRZT5xn9x3V4JyaRAPzdbCw4Zd9VSWxM5+z9QnsxVPEAGN0RlAzOkk587HitClWAcJbleMy7hHvRYQMSfAXv3VzXSZz4Rb6cVOUDdxG0Wtdu7siARH+7IdEHi8TAG7PPL7oBhbN5iM/fgo16ocRHS8aZGeiLunJItqYx1haeiIw286ZOnskLNY3VF0HTYxw4dka0BjnRYpJhUcLSLRGfDqkntG3WbkDqpUxZTdTsokJZJxSbdTLbZJU2k5KbmqLVyKw2FDd0V+4dM0hTkZJbPSlolD4ioAYJA76cUWBErC2/jQBuASZuDHCRc6q7SgfaVc1GEMtxHwkkd9LcVjtrx8LgOFgJF75WTjFTAdlwnh9FXVrA2DfqiQVCTMzrymZsDdXuaSIiTe+s5m/LK3mVV+UQN6DASAOYkgR5Zd4jJOniTacWBscjHK+vFUuZlJ9yrS6xn+LonDYdrmFxa4mYt/PLVG9K0zXN18bfVWUhvSfMQFCqAXQO3vslTdw8ePBVpKThx6Trrr2VbmTEKwkFoHT6/dPTaO6AkymVdSoGL+/cJMBmEdhaQy14H6/dTswLaJAt/7dNEl0J3WwALQOCZVxiduiAsoBklTbeOitpNUZ0sJ0VMKUJqdlNqirVvEgp2ZKx7fNVgeCApq5lZ+06DajOknXgbW0R2JqBsucQAPXhzWBX2vfKARGc8gRy5J+xrXbm8RhHbxjnp9DdM2mYEG+vEfui8Sd5xJdncm47RoEIWkuEHenUaq5aScuAgzE/Tw8VGm+DbMc4y1kLRfhKhAaGy0DeyzMZzxQD2lp9bn6dCiXYRc4jgdTpoBGkGLZanqpUqwAgdIHlmoPNpOd+ZE95BGnVLeJuZJMXEweusp6UYMM5Rlczx5BVNbHD7cDwV1gcuUmY8FBtMwSLaROXL7eaZH0t79wpUIm5J98TqoVCQD2Kg03CLCadGhvGx9NVuYfZTTuuPI2ztxWEymREGOE/ZdFs1xFiQSRxv4e81nPar6RxGFAcY9+SSWNs8plsx3W1TbdGMZZSwbICJ/Ltb3wWGTXCdBqbbKQpKRYVIAqVqN2eiW7IRZpqNNkBBMfatFxpua1u9MCOUX+91zGC2a+q75cuMxAJBHWQQu9YzNMyiGiGgdBzuVWyri8T+G6m6IicyBmNeNzP8AKuZsH8kOdvZAbpBEgixuQBu3nsuuc2VVisM17S1wsbFK3otbcHV2hUPwAgloMmQeRJzyJ8IWfXaWyHETyHou3obIZTLnAWI8IzPvmuZ2hQaNd8ySIuAOsnWE5lBpkuN7CctONo6yomkRrb9wO+q2Nk7NFV+4ZbOfwkgagEzYq/G7L3appNMyG7o5udcHOBPxdCq5QOfdTJ7eHiEbhMNvtIGeYG8ZgTNtTC6bBfh8tY4PIBOvKb8pMZ3iU2xtiPp1QSBum+QJEGwkzySuZ6c9jNlVGtlwgEGJ1MSgaNCeuvZepPw4IggGZF1m1fw+wmbiTMAAQOH79EuV0NOUwdCTuuBJMyINoBvrGXkupoYDdHOBr59eaMw2Ea0DUgRMCYExfofNFboRKLNucxlIbxskjsSwFyS15VHBsYZlp55IkNQ2Dui2rDOtcIrdTM3TtbxVhCgWqdr0kWKLk7eeafdRKLFThfwUGX7KxwueyYJ26Tx2W6q3hKpV3buNlWMW0qbkJ4/0Hx1IuY5okEgxAKAoYGkyAWG0ElzHRMcYiOS2DWCprYkaJ8hML+mfTpU6QLmRc3dMzN8xoAe0LJqPIxVN823RMjVwecraB0FbzaQkndAJEOMQT14rJ2mBd1pa5jgSc/ygZbH+LkYZdjLx3W63mEQHONtBF+VtXel+CvomYIy55+Gir2ad9ofNjdvIZ+N79EWGylsSE0WSKlupwMlUooV1NRqIt7FTVAgnJOFpjYmx7BJYO1duH8w7nyiw5xqkr3Rx/t3OFZARDdFVhslILHKtcZ0kQm1U07eEpQqZoUHuEJ95Y/4gmGtBMHPgYT9iQYcWNL5JxiQdCgdj0GCnl8WsdTHWyPFBKrkx9IYh7XNLYnlx81m4XDG8Alk2OeWd9brT/wBKTqB6oimwABo0EBKnuT0z9y33CofTIEmwWs5s2mPBAYijTJjfBdlBIOV+xvxBulBc6Hc/dJDjlAI4bwt0lYpc1+J3pEM3s7jed8NwMwNyT05q3Gh0gskbpm5JiIkAzb9V4sAsjBsqU3OaQWuc3OfLxM/wtMZGVtrrtkuaxoaxxe0ultrsa68GTlZaTahB+U+XJZmxqRYwF1hqIiZgTJIm3jzWuawNrjsRyziNFP0Qqb5Fu/Lspg/RNuX5+qnAF0oelZK5z8R7UDGFgzIM8h+63cbiAxjnn+0EntdeWbSxbqji52pNlrhOSb0Gq4oTmffZJBVQSUl0ajLde2YQ2VwCGwjtEQFyZe3Rj6W5KshOHKGKxIYC49uaRpsZxVOIob9iOiHoY6o6/wCU4A5Elv1IVxxw1B+vgnRJfgUYNwNo7d1a2m4fq5+8kRSqgmx4fVT30j5UNQq/EWuN4kcTxV+SycXWnENAzbHnc9oWpUqR9EUqTfNZ2NpUt4Mc0S7IxEmct4XmT5rQBWdtmjvUzHzNuONkpO029MzGD8qoZa4sDTfdcZJykgknUWFkFRxoc4/3OdAaHBwAAgZuGsREjOEbjsdvMp1D8kS4T8x/uHYtjuoYDAPrU3PNnF1p4CZiQRnFzwRPfbTf+F02qZAeRUMTlLs7XtkJ3hkBlyto02j1iOeaBfgBU3HOBmBvAnOBlYxmcwjmfDA0RtmsIUHGAlVrhoJJAA1P7rz78TbdNVxbTcRTFtRvZSTxE5KpjujY38T/AIgaWuo04do52nQfdcXVcVJzrqtzjMe/2XThjxjLPLaItqEk4skqQ9Vwe06cZrRpY2mR8w1XHYN9tFYHrH8cqb58o6wYtn6ghDi2OfJIhuWsniufNXT3ZMyojhDnny1a6kY1n6h7hD1a1J+br6clzjqo4wnbWA1RwiP5GTb32g2eD6qpoBPxPgdSsj88SpMrt4o4RX8nJv4d9Gn8sczr4qypjWcQuYNfgVAVecJcIX8iupGMp/q8JUK2KZBO8FzTX85T70jdaZn0S/HNKnmytC1MSd11IZEg9JOUdwuxp4+mB8wAtmCuBxJ+cCfmz1sB9kawktE7swM76BFxljTPyWXbqsR+IsO0f9wGNADKzsT+MacfDTc7hJAH1XOVMOXfojuhX4TSQOV054sWf5qu2tterXMuMN0aJgZeJ5rJeVoHCOHBVPwh4jX3daSaL8oFrb+KkTBVhwxGcKFRvNXBy2p3hfJJMDGo7pJqdDQqGxEm0c4N/VGfnHPksiniC0opuMafZUVz5TY51aft+6lvWhCGq0FTFUHIjx9yp2my+kyBwuk0c1ZTpmJAkaxdCVMU2+oyz480jk2Ia3nCRWSzGnLMAzeZHW3H1Vj9qNIgRz0PPwzlOw/x1pAzz9EwABWfSxktDRc8Yy96KTMYC03I5d9bIEwoDD4ndrOc0y3eJcHG26Dna+thfPJb1AFrXPcLOALRlAz8T7zXM02H4WRYvk84F57H2V1FZ+9Tif5U+W+nb4puMMvLmnnUA+/qtI4saRHHRZW0KO6wNBHzzc8hn39FWT8IvJafiOjQbB3HTgq1KzznbXqYxpBg8b+fjCFrYmQIMkTlF848oCAfXEG15F9I4dNUn1XT9p6/VORHGNOjiiRDs5OkW07qutUMoClUi+vPurQHOE+A4+whPFGo+SqHlRqPgwRlPHjZRqFXDkQ34SVRk5JJqaDqt/4U2VJ1lCPJN/fgmY/ipsRpq03Bxa2ReBJyEk6hW1sMWGdFn0sQGOa46QYWrtbGfmML4BBgAjK3RTo/cDGqRMH+UG6+Zk58NISqVffioB/vojSYi6mDkTygXF448/MqNWsRMt4AaxHMWLsr/dWF4PawOgzzVNQwA2QeYGcxyHsHgqawVTp77Ruky0gE214azbPpe9oV6xad3QeehNswfFCB+6bHS/CeFtIUqz3TcX7T5e7I0BJiATxcZGkAGOWfkETUxx3YNnWmeOhF+CAjeDRpLiYzj4ZiVAyI14Z3uc+0iyVxlOWwTjn/ANNkmZ3r9CBOapw7vmaDNgeUg8f8Z8VLHO+CmLyAZ7me4VeEu4NtBsZ4H4TlydPZOehV+Iw1RrQ97TuOuHEgzI+E55c4uo0DFza0iRneJ96gK7HYsupMBzHwOgj/AOMNAvzHpyQwPCSBnca3F+0kDJE2LpeXxpHUZe76aKLqvPX3ZUPPL+FY+mWjiSBlNrwjRGfeOV1TPFSnmqaruHoqhJtMcPBJVU5PspKlL3ZFQBVn5ukKDyoTpKo/LormYxwYWCImchJI56CPohajojoFVvo0NLy/moPJUHPThyNDS4VItHgTqOsZ3U2v3jnkL307XPXmh32SDpsfpP8ACDX0apu0aiM7cvKbqxsRMwdbE2BGpPFD03WJBO8OA0HvtHhNzPhHxT2iPvfxSB3v+FsTJkcs8utlNlMi5GWlxn/CsbRc/cAEiCTmG5kZjLKPZTCNWnKJJOeeZBTPSAcQIBie0Dn4+ZVQ9Dp9CrKzwBAlpk24i+uvDL97tmbOdXcQ2IABcTkAbDubwOSCRd8zjoYcDzMOETn8xzVlLBOddoaQRqTxvabHXhBC6GlsVrQA+HEN3d505ST8swM46QoYig3DkSQWnKLS4iQDyPHgCo5fo5HL1WFpLSCHD07aQfJM2paxj6k+/NFbaxBdUu7eGYiIAJII8hmgmDjbnf2JVzuCzV0epUAyEZ/tqh6rp09/RWuZum/CRcHPmouvJ48/umSNNpjPzTKVM2ySVGmXJgVJzRzUFJGq6dFBWVSLdAoTyQESnBUosogICyr9vRRJOik8fT0CaIQEWuI5fVXfmkj5jOUXyGV9UO9kI7ZtDfMmzRyzJySv7PGXK6jTfiDSoNbEuv0HxOPfNZbXkuA4xP1y5eqvx9TvAjwcZ802znf1W2tf0KUmovPLd1+g7hBIzjrouj/D1Xcoz+pzie3wj0XP1HtLjMi5vmOFxp28Fs7LJNJrRkJEyIkudB+UwNO02Sz9Igp+0A+owB4+dsAQSbiRyEaqz8QUqlXdpsbqHTBEW3PnNovcC91QxlFtRu9O8Ih5JAaN4jIWORvpC0MZjQAXXBg71jAiC4ydBHlfIKL7mor45zaFFtNtw0P3QC0fqiCeR1kQFlh0G3itPaWFg/EPicJbytvEEa2NtZCygZ4eUrWJp3cR9/RJ7eSctn3y9Ez29fCyZGYSBYpJgDxjx+iZUax7j3UXqbrE9fRWUcM9/wArSfTxNlJKKhy6BQRu1MGaTgCRMackCgJhINRWD2fVqg/l03vjMgWHU5eahi8K+k7de0tPA+4KRIRPb+I8lqbJwYqDeqTu9YtxnhyCz8PS3jyA+i18I1whtMb29bcAJJ6RdLL1038WG7uzoBjsEAW7psdBfLnqptG42AR7z5I7G7LrUofUomm3ISRmb8ZRlZloDBkBMXI7KbnqRWOHK249OXxj8uh//TlfsdsvJ/2k+gV9TDbtQb4LRukyW8CeOZy8Vp1MO1suAaJGgAPeLHKU7l8ZzC3G5fpzJcTrx+61tn1Ya2+o7CXDrqs3EUN0gTbjBV9GrAI4NExrBa7xJlVWYmvWBdcbwJqAXA13hBNp+KecRqmeQQWGo8NMcdy94ImI0zsgqz5JMyZae5AnzAUqw+FrhGTgerTYkf4lqNBp457n4cTO/RIa6OGQd0IWWA1wLsiASRaJ/tjrr05ra2ZVa51RjjAG83jLCYHM7ro8Vn7SwopAtbUa4TJH93COY8FMvejZrn8EmuN75q6lSj4nENGkiSTyAuc1BgaTYE+WZ4AmVZGb2STPN8o5cElWzTiT1K6nDYynTpxIDgILfp74rltVIvdaZ7qbCGbdlxY8RBY2SIzEg9VmsEkAnPXgrhUsByCkCPr+yU6guW7t6NsqrSZRDaL2ODRkCJyuS3Q9Vn7e2f8AnQDe4gjm1xmeER4hc1h9o7kCABqRnoZ62XTbCxH5zJH9uetxDQPBk/8AIc1E3DsmpZXP0Nl8D45H3lyumwmPdRrio3NhsOO6bt73C6Gmz5idHE9Ac+w+65bGgF8gEb0kniSSewuPDurLldaeh7aqMrU7H4XMnq0+llzmxqrC2oGu3oMCYndgZRmJm+sDok572YOm7M7r88t1jjAtyC5xrzJdqZNud1jPHuWN55Jqf9be1nWbuwPjETlcEG+gutfB4UinMNL2mQ7R4i7YzAi3aVy2OpH8u8k87+pW9s3aTXsYz4gDbecZkjMdyDmjhZI0ufelO0sRS+YNAJ+Ybt8rzGcRmsPHYECXM629Vv7WpUy+8m0ROfPiVkMrtvwEiOsQB3JyVyajPlMrqsRxPxA2JjoQPYVlIbzHjdu3dcIOnyu9Wnsr8bQuDlcj0MeaJwFAAZNggg7xORBk/KcrFWwy6ulOw6RdULjkGmf+Xueyr2jiGb53QXOt8RNhHBsea1KzzTpEWl2cR2WXuAGRZTj3dqs11QRcZl1zzWh+HcN+ZXFpDRJ4WySGHLwYEgC5Wl+DXhprznFPw+MH18lWV6LTH24wNrPA4pKW3oNZ3KB4JJ4+grpDkM+PS3RRxLfjOn82Sox5q11MSRlw8BzyR9ILVAkdAoBxU69MzxtpdPhx8QmUEkKTyJiy6HZG0HUaB3AJc43NyflGhEC0disd9aES6AGCTmAbHdg3sCLGTn1U+zxdJhsHUxNGo+C05hs2qRBMnQGPGO/JPcS6HTM6+7dF0FDeya9wIyg65D+FdsfDB1Zz8URYS2G3eQbk7s3Fuo8i7xmz1u6XY54GEbTkB35MgHMzLj307rnsNhCZJjd1k/bRelAYd1MEsbBO7YXnhIWTtz8LgsLqB3XatORy107rLHyX1YuYyONxJbu2Ab6fuVZTO7QZBgk27kn0V1X8O1G728Wy1riRvtPygujPg0oXah3adMcIPgAFrLPic9tnDDdbPzOdEk3J7nIBYOMaW1N4C4IMQtnZVQObvZmB9Z8LoXbTQSCM+XgfOFSVOJ+OkOEuM8TEWHVAYam6Q2CN7PpqfBauDrB7LCXkzFonWBpNzHFNUrAC4n15eP3Wcvxpn3q0NjvyyfnJbIgQZuDF76jIgTOiroYoNhrmC5u4we3JU1ibkDUH/wAQR/7KNYbwtmQD3VSdaRMrLtpYvGNpsO5E6g53sPCfJZv4exO5Vg5OBHcQR6HxWc5xOdzzVlF+64HgiYali88+VPi6m9Ue7i4+qSqrOkkiQDdJWhfh3XPT7Iw07AxI9ORWfTN1oUKu6SNCIKVA3BNpOJaQPl+EECCbKZwTQ9sk7pzEzBN7Wy0Qj6Bnep3H6TmLaKDsQ47sk20gi49+4WervcrXnNasHV8FTaS+5aJs64nQm2QE9wFl7SrEwZmDY8+Nlph4qEDjoOtpPDWFi42lB8fJPDf0vJjPcamzsa5xIDTIGYPHkdfsjxtVgeC7eLbAtaYIjWDwJhC7CoEMJyJdqNAIy8fJEjYzqlQxYWlx8xz6Ksta7Zy2XpvYP8U4aizcptqvMmGbokk3zsFXj6lfEj+tDKeYpNPDIvePmPIQOqt2ZsdlNsNEE2c8/MeVtOQ9UWSLbrgZ+X/d0g3PJYW99NJ/bAq7NabXy/UbcMzyVdfDB7S2cwR0yv1kDyW6aTZdGZz+/mgMXvNB+EEZyDER+yJlbVWRlYHZxpggmWn6HgOfNNjnzwgCO6sxeIAbMmDFxEcrLPq1S8QBut14nXsF0OcLhat78ZRVR+//AJTf/dz68eOaAr04joD90qRM20v05ylo5RI1nKD5iIVNOZVzvjy+Yf8A259eSqLovyRAziLpOFk7zdRKoGtZJJJBnRlF0iUGSraFSClRGpRIkTlaemquxMj4XwbA2HEjLmOgQ9AmbZx9EZtIS5xHADzaVB2/pXTMABpjkfuq2UHtc1xad0Tdt7kGMr8ERgcI6q4NY2TreAOZK6fB7GZRE/M+Lu+g4D1U8uKvc0C2bgXOvUtwE3/ZFOxb2kgsDWAkA2Mx0MjuEdQbfJRx2z3PBi08RyA+nmpue/Z8dek30zUpgNfuO6xIN5B4hDUaNWnZpbFzLi0ibTra5JtwHVaWHw5gTwzj6IfaWLZQaXOIkzA1P7LLapdTSjFYhrN55sCf/LMmAeZ14SuUx20TWfnDBz9+KH2htN1Z8uu3hkOnIeqtw1RpAa2A7QEC/EAx3ut8cePdR/t1FopNN23jQZCRw0Sq07RGdlB9ZxtJtpw7JB55c7CTxv8AVackcaEqUg49NeQ9hPUbpkOA936ous0bwaMhAHfLLkhtr1GtAptA3hdzwL30nOEuW6u4am1Df3UsQ3eBI+bUcYuXDnxHdU4d853jzTVKhBkHLIpoAuzUHI8Yf82SyA4fM3IdW/ZCV8O5uYI8CPEWT2SdDD7wmfJJKhX3REE90lXRqTmU7SkRcpkib2x8PvEO6QNZt6IrFs3p4m46+z5rBpY6owQ1xA5R9k7sfUNyQf8Ai2PCFGrvY30JFUi2V7jooms4XB8m/ZBVMQ52cdgB6KIqHinoDv8AUVIs7yb9la3aFYf3LLfUPErQq7KqtZvlwjdDiCTMHIZXPJF19VJb6EN21WH93mfuhcXi31TLzOXHTqgTUPFGUMDWeJDXRxNh4lF1C7q6hhXESAY4wYzjMAxdEDDFsE+I4ozZuHNMXeYElzv7crAF0eI+yxtp47fd8BO6PPT31Uy8rqHcLjN10LaDcQ3ebAqCxExI969lNuxH/wBz2DiLk+i5MYlwEhxBnOeqIwJfWq06bnuILhm45ZkeASuFn1czl9zt2R2Ix0OD6gcIEjd6ZR11WJ+JsBuwReIvrHMdfVdrSG43dEZdtVzP4prBlF0/M6zffIZrOW7jbKS41y1MQOaqrP0Vbax180xdJyHay6HIP2W5pcQ60gcp92W66k0t0y8lyYSPJTlhv6rHLS7F0Nx7m8P5ST0ntj4i6eRH1CSuJUSmLlKkyTEgTqcvJSfRgwHNd0m/iAUggUzikWx5R4JiUApUmqKcOhAaOAwIc6XkNjLeMX0XWvawUgx1amLQZ5i9pv3XBuqEpCoVGWHL60w8twnUdox2Eot/7lOYzDRf1KExX4jpNtTplxGpy99AuVJTSlPFPqr5stagvH7SqVjNR1tGgQ0ffuhISTrSTXplbb7aGB2HWqizYFrut5C5XVbE2CzDnfc6X8bQOgXDCoQbOIPUq9m0aosKju5n1WeeOV+rwyxx7sd3jtqim1znZCDGpzhcDj8a6s/ed2GgVlbG1HiHFpHMN5eaFPRVjjoeTycuoaFJqipK2ZFS7cL39/wotCtFOEBSW8klqUcGyPiLSTB+FxsCBY/0zfinT4hkE5qeBE1GA8Qkkl9CTjZp5D0Cg45dEkkBFpzUikkgGcbpwUkkgQKRKSSAKxjAKdIgAEgzzvrxQrjZJJVQYlPTN0klIX1x8Df8voEO1JJFB1NmYTpIAio0QLe5VdMf0nnXepX6/mT4wPAJJJ0z0TZJJJOB/9k="/>
          <p:cNvSpPr>
            <a:spLocks noChangeAspect="1" noChangeArrowheads="1"/>
          </p:cNvSpPr>
          <p:nvPr/>
        </p:nvSpPr>
        <p:spPr bwMode="auto">
          <a:xfrm>
            <a:off x="155575" y="-1828800"/>
            <a:ext cx="20478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poldermanie.nl/uploads/narrenschip_bosch_det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2592288" cy="2592288"/>
          </a:xfrm>
          <a:prstGeom prst="rect">
            <a:avLst/>
          </a:prstGeom>
          <a:noFill/>
        </p:spPr>
      </p:pic>
      <p:pic>
        <p:nvPicPr>
          <p:cNvPr id="1036" name="Picture 12" descr="https://upload.wikimedia.org/wikipedia/commons/thumb/4/49/Hieronymus_Bosch_051.jpg/266px-Hieronymus_Bosch_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5" y="1844824"/>
            <a:ext cx="2600107" cy="2160240"/>
          </a:xfrm>
          <a:prstGeom prst="rect">
            <a:avLst/>
          </a:prstGeom>
          <a:noFill/>
        </p:spPr>
      </p:pic>
      <p:pic>
        <p:nvPicPr>
          <p:cNvPr id="1038" name="Picture 14" descr="http://4.bp.blogspot.com/_n615bsOnQ6s/TDXZw_j56mI/AAAAAAAAEqM/cTfqgFcLZ5Q/s1600/bosch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676525" cy="3810000"/>
          </a:xfrm>
          <a:prstGeom prst="rect">
            <a:avLst/>
          </a:prstGeom>
          <a:noFill/>
        </p:spPr>
      </p:pic>
      <p:pic>
        <p:nvPicPr>
          <p:cNvPr id="1040" name="Picture 16" descr="https://www.bosch500.nl/clientdata/media/images/full/schermafbeelding-2015-12-01-om-18-35-4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60648"/>
            <a:ext cx="1656184" cy="1533504"/>
          </a:xfrm>
          <a:prstGeom prst="rect">
            <a:avLst/>
          </a:prstGeom>
          <a:noFill/>
        </p:spPr>
      </p:pic>
      <p:pic>
        <p:nvPicPr>
          <p:cNvPr id="1044" name="Picture 20" descr="http://www.chrisdenengelsman.nl/Kunst%20kolom/Bosch%20Jeroen/Visioenen_Hemelvaart.jpg"/>
          <p:cNvPicPr>
            <a:picLocks noChangeAspect="1" noChangeArrowheads="1"/>
          </p:cNvPicPr>
          <p:nvPr/>
        </p:nvPicPr>
        <p:blipFill>
          <a:blip r:embed="rId8" cstate="print"/>
          <a:srcRect t="26500"/>
          <a:stretch>
            <a:fillRect/>
          </a:stretch>
        </p:blipFill>
        <p:spPr bwMode="auto">
          <a:xfrm>
            <a:off x="4644008" y="260648"/>
            <a:ext cx="864096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atja\Documents\uni\Master Middeleeuwen\Stage Corderius\Onderzoekselement\spotprent op de luihe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69301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47914"/>
            <a:ext cx="9144000" cy="1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2088"/>
          <a:stretch>
            <a:fillRect/>
          </a:stretch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187624" y="3312368"/>
            <a:ext cx="2556792" cy="404664"/>
          </a:xfrm>
          <a:prstGeom prst="rect">
            <a:avLst/>
          </a:prstGeom>
          <a:solidFill>
            <a:srgbClr val="9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robscholtemuseum.nl/wp-content/uploads/2015/06/Jeroen-Bosch-The-Seven-Deadly-Sins-and-the-Four-Last-Th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7359"/>
            <a:ext cx="7668344" cy="661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os.nl/data/image/2015/10/31/222020/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147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jongerlo.org/images/zeven%20hoofdzonden%20%28105%29%20LR%20Bosch%20detail%2005%20gu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678505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desleuteloss.nl/polopoly_fs/1.5694438.1454625906%21image/image-5694438.jpg"/>
          <p:cNvPicPr>
            <a:picLocks noChangeAspect="1" noChangeArrowheads="1"/>
          </p:cNvPicPr>
          <p:nvPr/>
        </p:nvPicPr>
        <p:blipFill>
          <a:blip r:embed="rId2" cstate="print"/>
          <a:srcRect l="23225" r="23225"/>
          <a:stretch>
            <a:fillRect/>
          </a:stretch>
        </p:blipFill>
        <p:spPr bwMode="auto">
          <a:xfrm>
            <a:off x="1547664" y="-27384"/>
            <a:ext cx="6264696" cy="683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a/a2/Jheronimus_Bosch_011.jpg/266px-Jheronimus_Bosch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3672408" cy="68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ia.nu.nl/m/5b6xbtyabiq8_wd640.jpg/de-hooiwagen-450-jaar-terug-in-neder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08900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0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13187" r="33697"/>
          <a:stretch>
            <a:fillRect/>
          </a:stretch>
        </p:blipFill>
        <p:spPr bwMode="auto">
          <a:xfrm>
            <a:off x="6012160" y="2373597"/>
            <a:ext cx="3131840" cy="44844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d.nl/polopoly_fs/1.5682985.1454351520!image/image-568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3825"/>
            <a:ext cx="4608512" cy="6605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98</Words>
  <Application>Microsoft Office PowerPoint</Application>
  <PresentationFormat>Diavoorstelling (4:3)</PresentationFormat>
  <Paragraphs>5</Paragraphs>
  <Slides>12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Katja</dc:creator>
  <cp:lastModifiedBy>Katja</cp:lastModifiedBy>
  <cp:revision>5</cp:revision>
  <dcterms:created xsi:type="dcterms:W3CDTF">2016-02-17T15:36:29Z</dcterms:created>
  <dcterms:modified xsi:type="dcterms:W3CDTF">2016-05-19T13:35:20Z</dcterms:modified>
</cp:coreProperties>
</file>