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3" r:id="rId5"/>
    <p:sldId id="258" r:id="rId6"/>
    <p:sldId id="261" r:id="rId7"/>
    <p:sldId id="262" r:id="rId8"/>
    <p:sldId id="264" r:id="rId9"/>
    <p:sldId id="265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E1DFB-537D-4913-943F-07077AAB3D92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95B14-1B25-478D-B2A5-5CA22B26AAE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A2D0-E065-4F24-975F-EE8308693D4B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9886A-D88B-45F7-8A08-F35DE3FE995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1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middeleeuwse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handschriften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doorgenomen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stijl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versieren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boek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5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Schrijvers</a:t>
            </a:r>
            <a:r>
              <a:rPr lang="en-US" dirty="0" smtClean="0"/>
              <a:t> </a:t>
            </a:r>
            <a:r>
              <a:rPr lang="en-US" dirty="0" err="1" smtClean="0"/>
              <a:t>maakten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foutje</a:t>
            </a:r>
            <a:r>
              <a:rPr lang="en-US" dirty="0" smtClean="0"/>
              <a:t>.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zelfs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heleboel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verbeteringen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regel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/e/ </a:t>
            </a:r>
            <a:r>
              <a:rPr lang="en-US" baseline="0" dirty="0" err="1" smtClean="0"/>
              <a:t>veranderd</a:t>
            </a:r>
            <a:r>
              <a:rPr lang="en-US" baseline="0" dirty="0" smtClean="0"/>
              <a:t>. Op regel </a:t>
            </a:r>
            <a:r>
              <a:rPr lang="en-US" baseline="0" dirty="0" err="1" smtClean="0"/>
              <a:t>drie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woord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ingevoegd</a:t>
            </a:r>
            <a:r>
              <a:rPr lang="en-US" baseline="0" dirty="0" smtClean="0"/>
              <a:t>. Op regel </a:t>
            </a:r>
            <a:r>
              <a:rPr lang="en-US" baseline="0" dirty="0" err="1" smtClean="0"/>
              <a:t>vier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weggekrast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verbeterd</a:t>
            </a:r>
            <a:r>
              <a:rPr lang="en-US" baseline="0" dirty="0" smtClean="0"/>
              <a:t>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9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middeleeuws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zulk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monnikenwerk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typische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middeleeuwse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noemen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boek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versieringen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kleuren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Grote </a:t>
            </a:r>
            <a:r>
              <a:rPr lang="en-US" baseline="0" dirty="0" err="1" smtClean="0"/>
              <a:t>versierde</a:t>
            </a:r>
            <a:r>
              <a:rPr lang="en-US" baseline="0" dirty="0" smtClean="0"/>
              <a:t> letters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Bladgoud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Uitleggevende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tekeningen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Handgeschreven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Losse</a:t>
            </a:r>
            <a:r>
              <a:rPr lang="en-US" baseline="0" dirty="0" smtClean="0"/>
              <a:t> letters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8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Verreweg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handschriften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versieringen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handschriften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eenvoudig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handschrift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bijvoorbeeld</a:t>
            </a:r>
            <a:r>
              <a:rPr lang="en-US" baseline="0" dirty="0" smtClean="0"/>
              <a:t>, is </a:t>
            </a:r>
            <a:r>
              <a:rPr lang="en-US" baseline="0" dirty="0" err="1" smtClean="0"/>
              <a:t>slechts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één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geschreven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Duidelijk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is de marge </a:t>
            </a:r>
            <a:r>
              <a:rPr lang="en-US" baseline="0" dirty="0" err="1" smtClean="0"/>
              <a:t>langs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zijlijn</a:t>
            </a:r>
            <a:r>
              <a:rPr lang="en-US" baseline="0" dirty="0" smtClean="0"/>
              <a:t>, en de </a:t>
            </a:r>
            <a:r>
              <a:rPr lang="en-US" baseline="0" dirty="0" err="1" smtClean="0"/>
              <a:t>vele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afkortingen</a:t>
            </a:r>
            <a:r>
              <a:rPr lang="en-US" baseline="0" dirty="0" smtClean="0"/>
              <a:t>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streepjes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woorden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</a:t>
            </a:r>
            <a:r>
              <a:rPr lang="en-GB" baseline="0" dirty="0" smtClean="0"/>
              <a:t> om </a:t>
            </a:r>
            <a:r>
              <a:rPr lang="en-GB" baseline="0" dirty="0" err="1" smtClean="0"/>
              <a:t>papier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sparen</a:t>
            </a:r>
            <a:r>
              <a:rPr lang="en-GB" baseline="0" dirty="0" smtClean="0"/>
              <a:t>.</a:t>
            </a: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5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Ook</a:t>
            </a:r>
            <a:r>
              <a:rPr lang="en-US" dirty="0" smtClean="0"/>
              <a:t> is </a:t>
            </a:r>
            <a:r>
              <a:rPr lang="en-US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Cursief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schrift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zeggen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schrift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waarvan</a:t>
            </a:r>
            <a:r>
              <a:rPr lang="en-US" baseline="0" dirty="0" smtClean="0"/>
              <a:t> de letters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geschreven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1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rode</a:t>
            </a:r>
            <a:r>
              <a:rPr lang="en-US" baseline="0" dirty="0" smtClean="0"/>
              <a:t> letters die je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noemt</a:t>
            </a:r>
            <a:r>
              <a:rPr lang="en-US" baseline="0" dirty="0" smtClean="0"/>
              <a:t> men </a:t>
            </a:r>
            <a:r>
              <a:rPr lang="en-US" baseline="0" dirty="0" err="1" smtClean="0"/>
              <a:t>rubricering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had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klooster</a:t>
            </a:r>
            <a:r>
              <a:rPr lang="en-US" baseline="0" dirty="0" smtClean="0"/>
              <a:t>, of scriptorium (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Schrijfatelier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rubricator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indienst</a:t>
            </a:r>
            <a:r>
              <a:rPr lang="en-US" baseline="0" dirty="0" smtClean="0"/>
              <a:t>. Die </a:t>
            </a:r>
            <a:r>
              <a:rPr lang="en-US" baseline="0" dirty="0" err="1" smtClean="0"/>
              <a:t>ging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potje</a:t>
            </a:r>
            <a:r>
              <a:rPr lang="en-US" baseline="0" dirty="0" smtClean="0"/>
              <a:t> rode </a:t>
            </a:r>
            <a:r>
              <a:rPr lang="en-US" baseline="0" dirty="0" err="1" smtClean="0"/>
              <a:t>inkt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belangrijke</a:t>
            </a:r>
            <a:r>
              <a:rPr lang="en-US" baseline="0" dirty="0" smtClean="0"/>
              <a:t> letters rood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kleuren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deel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kalender</a:t>
            </a:r>
            <a:r>
              <a:rPr lang="en-US" baseline="0" dirty="0" smtClean="0"/>
              <a:t>. Je </a:t>
            </a:r>
            <a:r>
              <a:rPr lang="en-US" baseline="0" dirty="0" err="1" smtClean="0"/>
              <a:t>kunt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duidelijk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vormt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drie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letters, en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heiligen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 in het rood.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horas</a:t>
            </a:r>
            <a:r>
              <a:rPr lang="en-US" baseline="0" dirty="0" smtClean="0"/>
              <a:t> vi, dies xviii (De </a:t>
            </a:r>
            <a:r>
              <a:rPr lang="en-US" baseline="0" dirty="0" err="1" smtClean="0"/>
              <a:t>nacht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uur</a:t>
            </a:r>
            <a:r>
              <a:rPr lang="en-US" baseline="0" dirty="0" smtClean="0"/>
              <a:t>, de dag 18).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aanwezing</a:t>
            </a:r>
            <a:r>
              <a:rPr lang="en-US" baseline="0" dirty="0" smtClean="0"/>
              <a:t> is de rode </a:t>
            </a:r>
            <a:r>
              <a:rPr lang="en-US" baseline="0" dirty="0" err="1" smtClean="0"/>
              <a:t>zin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midden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Mensis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iuli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</a:t>
            </a:r>
            <a:r>
              <a:rPr lang="en-US" baseline="0" dirty="0" smtClean="0"/>
              <a:t>(et) dies xxxi, </a:t>
            </a:r>
            <a:r>
              <a:rPr lang="en-US" baseline="0" dirty="0" err="1" smtClean="0"/>
              <a:t>luna</a:t>
            </a:r>
            <a:r>
              <a:rPr lang="en-US" baseline="0" dirty="0" smtClean="0"/>
              <a:t> xxx (De </a:t>
            </a:r>
            <a:r>
              <a:rPr lang="en-US" baseline="0" dirty="0" err="1" smtClean="0"/>
              <a:t>maand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31 </a:t>
            </a:r>
            <a:r>
              <a:rPr lang="en-US" baseline="0" dirty="0" err="1" smtClean="0"/>
              <a:t>dagen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maan</a:t>
            </a:r>
            <a:r>
              <a:rPr lang="en-US" baseline="0" dirty="0" smtClean="0"/>
              <a:t> 30).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initialen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versierd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hoofdletters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het begin van de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9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nagaat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initiaal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1.5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1.5 cm was,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kun je </a:t>
            </a:r>
            <a:r>
              <a:rPr lang="en-US" baseline="0" dirty="0" err="1" smtClean="0"/>
              <a:t>je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precisie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monnik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voorstellen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monniken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mooie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initiaal</a:t>
            </a:r>
            <a:r>
              <a:rPr lang="en-US" baseline="0" dirty="0" smtClean="0"/>
              <a:t>, of </a:t>
            </a:r>
            <a:r>
              <a:rPr lang="en-US" baseline="0" dirty="0" err="1" smtClean="0"/>
              <a:t>kapitaal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9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belangrijker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positie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hoofdletter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tekst</a:t>
            </a:r>
            <a:r>
              <a:rPr lang="en-US" baseline="0" dirty="0" smtClean="0"/>
              <a:t>, des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kapitaal</a:t>
            </a:r>
            <a:r>
              <a:rPr lang="en-US" baseline="0" dirty="0" smtClean="0"/>
              <a:t>. In </a:t>
            </a:r>
            <a:r>
              <a:rPr lang="en-US" baseline="0" dirty="0" err="1" smtClean="0"/>
              <a:t>sommige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handschriften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initialen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zelfs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voorzien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illustraties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Miniaturen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noemt</a:t>
            </a:r>
            <a:r>
              <a:rPr lang="en-US" baseline="0" dirty="0" smtClean="0"/>
              <a:t> men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3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kapitalen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versierd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marges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blank </a:t>
            </a:r>
            <a:r>
              <a:rPr lang="en-US" baseline="0" dirty="0" err="1" smtClean="0"/>
              <a:t>gelaten</a:t>
            </a:r>
            <a:r>
              <a:rPr lang="en-US" baseline="0" dirty="0" smtClean="0"/>
              <a:t>. Het is </a:t>
            </a:r>
            <a:r>
              <a:rPr lang="en-US" baseline="0" dirty="0" err="1" smtClean="0"/>
              <a:t>natuurlijk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zonde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van je </a:t>
            </a:r>
            <a:r>
              <a:rPr lang="en-US" baseline="0" dirty="0" err="1" smtClean="0"/>
              <a:t>pagina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ruimte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laten</a:t>
            </a:r>
            <a:r>
              <a:rPr lang="en-US" baseline="0" dirty="0" smtClean="0"/>
              <a:t>.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boeken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waren</a:t>
            </a:r>
            <a:r>
              <a:rPr lang="en-GB" baseline="0" dirty="0" smtClean="0"/>
              <a:t>, was de </a:t>
            </a:r>
            <a:r>
              <a:rPr lang="en-GB" baseline="0" dirty="0" err="1" smtClean="0"/>
              <a:t>dikte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marge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statussymbool</a:t>
            </a:r>
            <a:r>
              <a:rPr lang="en-GB" baseline="0" dirty="0" smtClean="0"/>
              <a:t>. Des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dikker</a:t>
            </a:r>
            <a:r>
              <a:rPr lang="en-GB" baseline="0" dirty="0" smtClean="0"/>
              <a:t> de marge, des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papier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inkt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tijd</a:t>
            </a:r>
            <a:r>
              <a:rPr lang="en-GB" baseline="0" dirty="0" smtClean="0"/>
              <a:t> men </a:t>
            </a:r>
            <a:r>
              <a:rPr lang="en-GB" baseline="0" dirty="0" err="1" smtClean="0"/>
              <a:t>nodig</a:t>
            </a:r>
            <a:r>
              <a:rPr lang="en-GB" baseline="0" dirty="0" smtClean="0"/>
              <a:t> had om het </a:t>
            </a:r>
            <a:r>
              <a:rPr lang="en-GB" baseline="0" dirty="0" err="1" smtClean="0"/>
              <a:t>boek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maken</a:t>
            </a:r>
            <a:r>
              <a:rPr lang="en-GB" baseline="0" dirty="0" smtClean="0"/>
              <a:t>, des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duurder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boek</a:t>
            </a:r>
            <a:r>
              <a:rPr lang="en-GB" baseline="0" dirty="0" smtClean="0"/>
              <a:t>, des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groter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aanzien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boer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spant</a:t>
            </a:r>
            <a:r>
              <a:rPr lang="en-GB" baseline="0" dirty="0" smtClean="0"/>
              <a:t> op het land. In de marge </a:t>
            </a:r>
            <a:r>
              <a:rPr lang="en-GB" baseline="0" dirty="0" err="1" smtClean="0"/>
              <a:t>zien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vrouwachtig</a:t>
            </a:r>
            <a:r>
              <a:rPr lang="en-GB" baseline="0" dirty="0" smtClean="0"/>
              <a:t> monster.</a:t>
            </a: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886A-D88B-45F7-8A08-F35DE3FE99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9B0DA7-7263-4A00-A085-90B5322DFE7F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ED4B92-A7F2-438A-B145-D6E1BC32A265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Boek</a:t>
            </a:r>
            <a:r>
              <a:rPr lang="en-US" dirty="0" smtClean="0"/>
              <a:t> van X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Handschriften</a:t>
            </a:r>
            <a:r>
              <a:rPr lang="en-US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Verbeteringen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15446"/>
          <a:stretch/>
        </p:blipFill>
        <p:spPr bwMode="auto">
          <a:xfrm>
            <a:off x="107505" y="2276873"/>
            <a:ext cx="8866361" cy="26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Wijze</a:t>
            </a:r>
            <a:r>
              <a:rPr lang="en-US" sz="3200" dirty="0" smtClean="0"/>
              <a:t> van </a:t>
            </a:r>
            <a:r>
              <a:rPr lang="en-US" sz="3200" dirty="0" err="1" smtClean="0"/>
              <a:t>Schrijven</a:t>
            </a:r>
            <a:r>
              <a:rPr lang="en-US" sz="3200" dirty="0" smtClean="0"/>
              <a:t>: </a:t>
            </a:r>
            <a:r>
              <a:rPr lang="en-US" sz="3200" dirty="0" err="1" smtClean="0"/>
              <a:t>Cursief</a:t>
            </a:r>
            <a:r>
              <a:rPr lang="en-US" sz="3200" dirty="0" smtClean="0"/>
              <a:t> of Los</a:t>
            </a:r>
          </a:p>
          <a:p>
            <a:r>
              <a:rPr lang="en-US" sz="3200" dirty="0" err="1" smtClean="0"/>
              <a:t>Decoratie</a:t>
            </a:r>
            <a:r>
              <a:rPr lang="en-US" sz="3200" dirty="0" smtClean="0"/>
              <a:t> </a:t>
            </a:r>
            <a:r>
              <a:rPr lang="en-US" sz="3200" dirty="0" err="1" smtClean="0"/>
              <a:t>Wisselde</a:t>
            </a:r>
            <a:endParaRPr lang="en-US" sz="3200" dirty="0" smtClean="0"/>
          </a:p>
          <a:p>
            <a:r>
              <a:rPr lang="en-US" sz="3200" dirty="0" err="1" smtClean="0"/>
              <a:t>Rubricaties</a:t>
            </a:r>
            <a:r>
              <a:rPr lang="en-US" sz="3200" dirty="0" smtClean="0"/>
              <a:t> en </a:t>
            </a:r>
            <a:r>
              <a:rPr lang="en-US" sz="3200" dirty="0" err="1" smtClean="0"/>
              <a:t>Initialen</a:t>
            </a:r>
            <a:endParaRPr lang="en-US" sz="3200" dirty="0" smtClean="0"/>
          </a:p>
          <a:p>
            <a:r>
              <a:rPr lang="en-US" sz="3200" dirty="0" err="1" smtClean="0"/>
              <a:t>Versieringen</a:t>
            </a:r>
            <a:r>
              <a:rPr lang="en-US" sz="3200" dirty="0" smtClean="0"/>
              <a:t> in </a:t>
            </a:r>
            <a:r>
              <a:rPr lang="en-US" sz="3200" dirty="0" err="1" smtClean="0"/>
              <a:t>Tekst</a:t>
            </a:r>
            <a:r>
              <a:rPr lang="en-US" sz="3200" dirty="0" smtClean="0"/>
              <a:t>, </a:t>
            </a:r>
            <a:r>
              <a:rPr lang="en-US" sz="3200" dirty="0" err="1" smtClean="0"/>
              <a:t>Initialen</a:t>
            </a:r>
            <a:r>
              <a:rPr lang="en-US" sz="3200" dirty="0" smtClean="0"/>
              <a:t> en </a:t>
            </a:r>
            <a:r>
              <a:rPr lang="en-US" sz="3200" dirty="0" err="1" smtClean="0"/>
              <a:t>Marges</a:t>
            </a:r>
            <a:endParaRPr lang="en-US" sz="3200" dirty="0" smtClean="0"/>
          </a:p>
          <a:p>
            <a:r>
              <a:rPr lang="en-US" sz="3200" dirty="0" err="1" smtClean="0"/>
              <a:t>Fouten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r>
              <a:rPr lang="en-US" sz="3200" dirty="0" smtClean="0"/>
              <a:t> Mag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Samengevat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2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Middeleeuwse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56793"/>
            <a:ext cx="7145137" cy="45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Eenvoudig</a:t>
            </a:r>
            <a:r>
              <a:rPr lang="en-US" dirty="0" smtClean="0"/>
              <a:t> </a:t>
            </a:r>
            <a:r>
              <a:rPr lang="en-US" dirty="0" err="1" smtClean="0"/>
              <a:t>Handschrift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74" y="2060848"/>
            <a:ext cx="601743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Cursief</a:t>
            </a:r>
            <a:r>
              <a:rPr lang="en-US" dirty="0" smtClean="0"/>
              <a:t> </a:t>
            </a:r>
            <a:r>
              <a:rPr lang="en-US" dirty="0" err="1" smtClean="0"/>
              <a:t>Schrift</a:t>
            </a:r>
            <a:endParaRPr lang="en-GB" dirty="0"/>
          </a:p>
        </p:txBody>
      </p:sp>
      <p:pic>
        <p:nvPicPr>
          <p:cNvPr id="7172" name="Picture 4" descr="http://www.peregrinatrix.com/wp-content/uploads/2009/02/ms_goo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500661"/>
            <a:ext cx="7995623" cy="5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Middeleeuwse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7" y="1801519"/>
            <a:ext cx="6988820" cy="37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Versierde</a:t>
            </a:r>
            <a:r>
              <a:rPr lang="en-US" dirty="0" smtClean="0"/>
              <a:t> </a:t>
            </a:r>
            <a:r>
              <a:rPr lang="en-US" dirty="0" err="1" smtClean="0"/>
              <a:t>initialen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9"/>
            <a:ext cx="4286251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Sierlijnen</a:t>
            </a:r>
            <a:endParaRPr lang="en-GB" dirty="0"/>
          </a:p>
        </p:txBody>
      </p:sp>
      <p:pic>
        <p:nvPicPr>
          <p:cNvPr id="6146" name="Picture 2" descr="http://www.alterlittera.com/al_image/home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50000" r="65939"/>
          <a:stretch/>
        </p:blipFill>
        <p:spPr bwMode="auto">
          <a:xfrm>
            <a:off x="1763688" y="548680"/>
            <a:ext cx="2952328" cy="55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Illustraties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700808"/>
            <a:ext cx="6048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Marge </a:t>
            </a:r>
            <a:r>
              <a:rPr lang="en-US" dirty="0" err="1" smtClean="0"/>
              <a:t>illustraties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3"/>
            <a:ext cx="4248472" cy="62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589</Words>
  <Application>Microsoft Office PowerPoint</Application>
  <PresentationFormat>Diavoorstelling (4:3)</PresentationFormat>
  <Paragraphs>45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Papier</vt:lpstr>
      <vt:lpstr>Handschriften </vt:lpstr>
      <vt:lpstr>Middeleeuwse Teksten</vt:lpstr>
      <vt:lpstr>Eenvoudig Handschrift</vt:lpstr>
      <vt:lpstr>Cursief Schrift</vt:lpstr>
      <vt:lpstr>Middeleeuwse Teksten</vt:lpstr>
      <vt:lpstr>Versierde initialen</vt:lpstr>
      <vt:lpstr>Sierlijnen</vt:lpstr>
      <vt:lpstr>Illustraties</vt:lpstr>
      <vt:lpstr>Marge illustraties</vt:lpstr>
      <vt:lpstr>Verbeteringen</vt:lpstr>
      <vt:lpstr>Samengevat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Handschriften</dc:title>
  <dc:creator>Ruben van der Mark</dc:creator>
  <cp:lastModifiedBy>Nox .</cp:lastModifiedBy>
  <cp:revision>11</cp:revision>
  <dcterms:created xsi:type="dcterms:W3CDTF">2014-03-18T18:08:42Z</dcterms:created>
  <dcterms:modified xsi:type="dcterms:W3CDTF">2014-12-02T13:02:07Z</dcterms:modified>
</cp:coreProperties>
</file>