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998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tel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AED8-4B81-415E-B4F3-215F53D0EC13}" type="datetimeFigureOut">
              <a:rPr lang="nl-NL" smtClean="0"/>
              <a:t>2-12-2014</a:t>
            </a:fld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E92133-559B-483F-8635-0D1C43F6D0D5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AED8-4B81-415E-B4F3-215F53D0EC13}" type="datetimeFigureOut">
              <a:rPr lang="nl-NL" smtClean="0"/>
              <a:t>2-12-2014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2133-559B-483F-8635-0D1C43F6D0D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AED8-4B81-415E-B4F3-215F53D0EC13}" type="datetimeFigureOut">
              <a:rPr lang="nl-NL" smtClean="0"/>
              <a:t>2-12-2014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2133-559B-483F-8635-0D1C43F6D0D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69AED8-4B81-415E-B4F3-215F53D0EC13}" type="datetimeFigureOut">
              <a:rPr lang="nl-NL" smtClean="0"/>
              <a:t>2-12-2014</a:t>
            </a:fld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CE92133-559B-483F-8635-0D1C43F6D0D5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AED8-4B81-415E-B4F3-215F53D0EC13}" type="datetimeFigureOut">
              <a:rPr lang="nl-NL" smtClean="0"/>
              <a:t>2-12-2014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2133-559B-483F-8635-0D1C43F6D0D5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cxnSp>
        <p:nvCxnSpPr>
          <p:cNvPr id="7" name="Rechte verbindingslijn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AED8-4B81-415E-B4F3-215F53D0EC13}" type="datetimeFigureOut">
              <a:rPr lang="nl-NL" smtClean="0"/>
              <a:t>2-12-2014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2133-559B-483F-8635-0D1C43F6D0D5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2133-559B-483F-8635-0D1C43F6D0D5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AED8-4B81-415E-B4F3-215F53D0EC13}" type="datetimeFigureOut">
              <a:rPr lang="nl-NL" smtClean="0"/>
              <a:t>2-12-2014</a:t>
            </a:fld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2" name="Tijdelijke aanduiding voor inhoud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34" name="Tijdelijke aanduiding voor inhoud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AED8-4B81-415E-B4F3-215F53D0EC13}" type="datetimeFigureOut">
              <a:rPr lang="nl-NL" smtClean="0"/>
              <a:t>2-12-2014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2133-559B-483F-8635-0D1C43F6D0D5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AED8-4B81-415E-B4F3-215F53D0EC13}" type="datetimeFigureOut">
              <a:rPr lang="nl-NL" smtClean="0"/>
              <a:t>2-12-2014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2133-559B-483F-8635-0D1C43F6D0D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inhoud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69AED8-4B81-415E-B4F3-215F53D0EC13}" type="datetimeFigureOut">
              <a:rPr lang="nl-NL" smtClean="0"/>
              <a:t>2-12-2014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E92133-559B-483F-8635-0D1C43F6D0D5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AED8-4B81-415E-B4F3-215F53D0EC13}" type="datetimeFigureOut">
              <a:rPr lang="nl-NL" smtClean="0"/>
              <a:t>2-12-2014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E92133-559B-483F-8635-0D1C43F6D0D5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4" name="Tijdelijke aanduiding voor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969AED8-4B81-415E-B4F3-215F53D0EC13}" type="datetimeFigureOut">
              <a:rPr lang="nl-NL" smtClean="0"/>
              <a:t>2-12-2014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CE92133-559B-483F-8635-0D1C43F6D0D5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titel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nl-NL" b="1" dirty="0" smtClean="0"/>
              <a:t>4 thema’s met veel overlap</a:t>
            </a:r>
            <a:endParaRPr lang="nl-NL" b="1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 smtClean="0"/>
              <a:t>Het boek van Sidrac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Afbeelding 3" descr="Sidr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2564904"/>
            <a:ext cx="2443336" cy="3933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Thema rondom de mens en het heelal</a:t>
            </a:r>
          </a:p>
          <a:p>
            <a:r>
              <a:rPr lang="nl-NL" dirty="0" smtClean="0"/>
              <a:t>(o.a.) Informatie over</a:t>
            </a:r>
          </a:p>
          <a:p>
            <a:pPr lvl="1"/>
            <a:r>
              <a:rPr lang="nl-NL" dirty="0" smtClean="0"/>
              <a:t>De planeten en hun tekens</a:t>
            </a:r>
          </a:p>
          <a:p>
            <a:pPr lvl="1"/>
            <a:r>
              <a:rPr lang="nl-NL" dirty="0" smtClean="0"/>
              <a:t>Astrologische invloed op het leven en het menselijk lichaam</a:t>
            </a:r>
          </a:p>
          <a:p>
            <a:pPr lvl="1"/>
            <a:r>
              <a:rPr lang="nl-NL" dirty="0" smtClean="0"/>
              <a:t>De ziel</a:t>
            </a:r>
          </a:p>
          <a:p>
            <a:pPr lvl="1"/>
            <a:r>
              <a:rPr lang="nl-NL" dirty="0" smtClean="0"/>
              <a:t>Hemelverschijnselen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Thema 1: Zo boven zo beneden</a:t>
            </a:r>
            <a:endParaRPr lang="nl-NL" dirty="0"/>
          </a:p>
        </p:txBody>
      </p:sp>
      <p:pic>
        <p:nvPicPr>
          <p:cNvPr id="4" name="Afbeelding 3" descr="heela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861048"/>
            <a:ext cx="3744416" cy="26460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Vragen en antwoorden</a:t>
            </a:r>
          </a:p>
          <a:p>
            <a:pPr>
              <a:buNone/>
            </a:pPr>
            <a:r>
              <a:rPr lang="nl-NL" dirty="0" smtClean="0"/>
              <a:t>	over geografie, meteorologie </a:t>
            </a:r>
          </a:p>
          <a:p>
            <a:pPr>
              <a:buNone/>
            </a:pPr>
            <a:r>
              <a:rPr lang="nl-NL" dirty="0" smtClean="0"/>
              <a:t>	en het dierenrijk</a:t>
            </a:r>
          </a:p>
          <a:p>
            <a:r>
              <a:rPr lang="nl-NL" dirty="0" smtClean="0"/>
              <a:t>Kaarten, dieren, vreemde volkeren, natuurverschijnselen e.d.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 smtClean="0"/>
              <a:t>Thema 2: De mens en zijn omgeving</a:t>
            </a:r>
            <a:endParaRPr lang="nl-NL" dirty="0"/>
          </a:p>
        </p:txBody>
      </p:sp>
      <p:pic>
        <p:nvPicPr>
          <p:cNvPr id="4" name="Afbeelding 3" descr="Hereford_Mappa_Mundi_1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027724"/>
            <a:ext cx="3168352" cy="3580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63688" y="465227"/>
            <a:ext cx="5688632" cy="642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62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Vragen over man en vrouw, medische wetenschap en kerkelijke leer</a:t>
            </a:r>
          </a:p>
          <a:p>
            <a:r>
              <a:rPr lang="nl-NL" dirty="0" smtClean="0"/>
              <a:t>Geneeskunde en medische astrologie</a:t>
            </a:r>
          </a:p>
          <a:p>
            <a:r>
              <a:rPr lang="nl-NL" dirty="0" smtClean="0"/>
              <a:t>Lichaam ,voortplanting, man-vrouw-kind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Thema 3: het menselijk lichaam</a:t>
            </a:r>
            <a:endParaRPr lang="nl-NL" dirty="0"/>
          </a:p>
        </p:txBody>
      </p:sp>
      <p:pic>
        <p:nvPicPr>
          <p:cNvPr id="4" name="Afbeelding 3" descr="00dab913d1bbde055ba9d404c605bd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933056"/>
            <a:ext cx="3195960" cy="25111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Omgangsvormen en de christelijke moraal</a:t>
            </a:r>
          </a:p>
          <a:p>
            <a:r>
              <a:rPr lang="nl-NL" dirty="0" smtClean="0"/>
              <a:t>Rangen en standen </a:t>
            </a:r>
          </a:p>
          <a:p>
            <a:pPr lvl="1"/>
            <a:r>
              <a:rPr lang="nl-NL" dirty="0" smtClean="0"/>
              <a:t>man en vrouw</a:t>
            </a:r>
          </a:p>
          <a:p>
            <a:pPr lvl="1"/>
            <a:r>
              <a:rPr lang="nl-NL" dirty="0" smtClean="0"/>
              <a:t>Adel en Geestelijke</a:t>
            </a:r>
          </a:p>
          <a:p>
            <a:pPr lvl="1"/>
            <a:r>
              <a:rPr lang="nl-NL" dirty="0" smtClean="0"/>
              <a:t>Oud en Jong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smtClean="0"/>
              <a:t>Thema 4: </a:t>
            </a:r>
            <a:br>
              <a:rPr lang="nl-NL" dirty="0" smtClean="0"/>
            </a:br>
            <a:r>
              <a:rPr lang="nl-NL" dirty="0" smtClean="0"/>
              <a:t>Mensen onder elkaar</a:t>
            </a:r>
            <a:endParaRPr lang="nl-NL" dirty="0"/>
          </a:p>
        </p:txBody>
      </p:sp>
      <p:pic>
        <p:nvPicPr>
          <p:cNvPr id="5" name="Afbeelding 4" descr="EvdV_blog#04_afb1_KB 79 K 23_f010v-011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717032"/>
            <a:ext cx="4072880" cy="28176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Verschillende vragen kunnen binnen verschillende thema’s vallen</a:t>
            </a:r>
          </a:p>
          <a:p>
            <a:r>
              <a:rPr lang="nl-NL" dirty="0" smtClean="0"/>
              <a:t>Invloed van de kosmos op de wereld:</a:t>
            </a:r>
          </a:p>
          <a:p>
            <a:pPr lvl="1"/>
            <a:r>
              <a:rPr lang="nl-NL" dirty="0" smtClean="0"/>
              <a:t>lichaam </a:t>
            </a:r>
          </a:p>
          <a:p>
            <a:pPr lvl="1"/>
            <a:r>
              <a:rPr lang="nl-NL" dirty="0" smtClean="0"/>
              <a:t>Omgang </a:t>
            </a:r>
          </a:p>
          <a:p>
            <a:pPr lvl="1"/>
            <a:r>
              <a:rPr lang="nl-NL" dirty="0" smtClean="0"/>
              <a:t>Karakter  </a:t>
            </a:r>
          </a:p>
          <a:p>
            <a:r>
              <a:rPr lang="nl-NL" dirty="0" smtClean="0"/>
              <a:t>Verschil tussen Mannen en vrouwen</a:t>
            </a:r>
          </a:p>
          <a:p>
            <a:r>
              <a:rPr lang="nl-NL" dirty="0" smtClean="0"/>
              <a:t>De Christelijke moraal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Overlapping tussen thema’s</a:t>
            </a:r>
            <a:endParaRPr lang="nl-N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694</TotalTime>
  <Words>131</Words>
  <Application>Microsoft Office PowerPoint</Application>
  <PresentationFormat>Diavoorstelling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Papier</vt:lpstr>
      <vt:lpstr>Het boek van Sidrac </vt:lpstr>
      <vt:lpstr>Thema 1: Zo boven zo beneden</vt:lpstr>
      <vt:lpstr>Thema 2: De mens en zijn omgeving</vt:lpstr>
      <vt:lpstr>PowerPoint-presentatie</vt:lpstr>
      <vt:lpstr>Thema 3: het menselijk lichaam</vt:lpstr>
      <vt:lpstr>Thema 4:  Mensen onder elkaar</vt:lpstr>
      <vt:lpstr>Overlapping tussen thema’s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boek van Sidrac</dc:title>
  <dc:creator>Linda</dc:creator>
  <cp:lastModifiedBy>Nox .</cp:lastModifiedBy>
  <cp:revision>7</cp:revision>
  <dcterms:created xsi:type="dcterms:W3CDTF">2014-02-03T11:57:46Z</dcterms:created>
  <dcterms:modified xsi:type="dcterms:W3CDTF">2014-12-02T13:03:38Z</dcterms:modified>
</cp:coreProperties>
</file>