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90A7-F61A-4B70-999E-BD09F13645BE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6AD3F-FD22-47C8-BC09-1DD463DA972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90A7-F61A-4B70-999E-BD09F13645BE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6AD3F-FD22-47C8-BC09-1DD463DA972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90A7-F61A-4B70-999E-BD09F13645BE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6AD3F-FD22-47C8-BC09-1DD463DA972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90A7-F61A-4B70-999E-BD09F13645BE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6AD3F-FD22-47C8-BC09-1DD463DA972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90A7-F61A-4B70-999E-BD09F13645BE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6AD3F-FD22-47C8-BC09-1DD463DA972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90A7-F61A-4B70-999E-BD09F13645BE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6AD3F-FD22-47C8-BC09-1DD463DA972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90A7-F61A-4B70-999E-BD09F13645BE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6AD3F-FD22-47C8-BC09-1DD463DA972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90A7-F61A-4B70-999E-BD09F13645BE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6AD3F-FD22-47C8-BC09-1DD463DA972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90A7-F61A-4B70-999E-BD09F13645BE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6AD3F-FD22-47C8-BC09-1DD463DA972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90A7-F61A-4B70-999E-BD09F13645BE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6AD3F-FD22-47C8-BC09-1DD463DA972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90A7-F61A-4B70-999E-BD09F13645BE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6AD3F-FD22-47C8-BC09-1DD463DA972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490A7-F61A-4B70-999E-BD09F13645BE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6AD3F-FD22-47C8-BC09-1DD463DA972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Maak je eigen optocht – </a:t>
            </a:r>
            <a:br>
              <a:rPr lang="nl-NL" dirty="0" smtClean="0"/>
            </a:br>
            <a:r>
              <a:rPr lang="nl-NL" dirty="0" smtClean="0"/>
              <a:t>geïnspireerd door Jeroen Bosch</a:t>
            </a:r>
            <a:endParaRPr lang="en-US" dirty="0"/>
          </a:p>
        </p:txBody>
      </p:sp>
      <p:pic>
        <p:nvPicPr>
          <p:cNvPr id="3" name="Picture 2" descr="Image result for jeroen Bos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93" y="1745432"/>
            <a:ext cx="9093907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Maak je eigen optocht – </a:t>
            </a:r>
            <a:br>
              <a:rPr lang="nl-NL" dirty="0" smtClean="0"/>
            </a:br>
            <a:r>
              <a:rPr lang="nl-NL" dirty="0" smtClean="0"/>
              <a:t>geïnspireerd door Jeroen Bosch</a:t>
            </a:r>
            <a:endParaRPr lang="en-US" dirty="0"/>
          </a:p>
        </p:txBody>
      </p:sp>
      <p:pic>
        <p:nvPicPr>
          <p:cNvPr id="18434" name="Picture 2" descr="Image result for jeroen Bos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519752"/>
            <a:ext cx="5976664" cy="5338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Maak je eigen optocht – </a:t>
            </a:r>
            <a:br>
              <a:rPr lang="nl-NL" dirty="0" smtClean="0"/>
            </a:br>
            <a:r>
              <a:rPr lang="nl-NL" dirty="0" smtClean="0"/>
              <a:t>geïnspireerd door Jeroen Bosch</a:t>
            </a:r>
            <a:endParaRPr lang="en-US" dirty="0"/>
          </a:p>
        </p:txBody>
      </p:sp>
      <p:pic>
        <p:nvPicPr>
          <p:cNvPr id="17410" name="Picture 2" descr="Image result for jeroen Bos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700808"/>
            <a:ext cx="5157190" cy="5157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Maak je eigen optocht – </a:t>
            </a:r>
            <a:br>
              <a:rPr lang="nl-NL" dirty="0" smtClean="0"/>
            </a:br>
            <a:r>
              <a:rPr lang="nl-NL" dirty="0" smtClean="0"/>
              <a:t>geïnspireerd door Jeroen Bosch</a:t>
            </a:r>
            <a:endParaRPr lang="en-US" dirty="0"/>
          </a:p>
        </p:txBody>
      </p:sp>
      <p:pic>
        <p:nvPicPr>
          <p:cNvPr id="1638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844824"/>
            <a:ext cx="5013174" cy="5013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Maak je eigen optocht – </a:t>
            </a:r>
            <a:br>
              <a:rPr lang="nl-NL" dirty="0" smtClean="0"/>
            </a:br>
            <a:r>
              <a:rPr lang="nl-NL" dirty="0" smtClean="0"/>
              <a:t>geïnspireerd door Jeroen Bosch</a:t>
            </a:r>
            <a:endParaRPr lang="en-US" dirty="0"/>
          </a:p>
        </p:txBody>
      </p:sp>
      <p:pic>
        <p:nvPicPr>
          <p:cNvPr id="15362" name="Picture 2" descr="Image result for jeroen Bos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556792"/>
            <a:ext cx="4424418" cy="5301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Maak je eigen optocht – </a:t>
            </a:r>
            <a:br>
              <a:rPr lang="nl-NL" dirty="0" smtClean="0"/>
            </a:br>
            <a:r>
              <a:rPr lang="nl-NL" dirty="0" smtClean="0"/>
              <a:t>geïnspireerd door Jeroen Bosch</a:t>
            </a:r>
            <a:endParaRPr lang="en-US" dirty="0"/>
          </a:p>
        </p:txBody>
      </p:sp>
      <p:pic>
        <p:nvPicPr>
          <p:cNvPr id="14338" name="Picture 2" descr="Image result for jeroen Bos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9144000" cy="5244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30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Office-thema</vt:lpstr>
      <vt:lpstr>Maak je eigen optocht –  geïnspireerd door Jeroen Bosch</vt:lpstr>
      <vt:lpstr>Maak je eigen optocht –  geïnspireerd door Jeroen Bosch</vt:lpstr>
      <vt:lpstr>Maak je eigen optocht –  geïnspireerd door Jeroen Bosch</vt:lpstr>
      <vt:lpstr>Maak je eigen optocht –  geïnspireerd door Jeroen Bosch</vt:lpstr>
      <vt:lpstr>Maak je eigen optocht –  geïnspireerd door Jeroen Bosch</vt:lpstr>
      <vt:lpstr>Maak je eigen optocht –  geïnspireerd door Jeroen Bosch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Katja</dc:creator>
  <cp:lastModifiedBy>Katja</cp:lastModifiedBy>
  <cp:revision>2</cp:revision>
  <dcterms:created xsi:type="dcterms:W3CDTF">2016-11-17T13:35:55Z</dcterms:created>
  <dcterms:modified xsi:type="dcterms:W3CDTF">2016-11-17T13:42:11Z</dcterms:modified>
</cp:coreProperties>
</file>