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8" r:id="rId2"/>
    <p:sldId id="258" r:id="rId3"/>
    <p:sldId id="257" r:id="rId4"/>
    <p:sldId id="262" r:id="rId5"/>
    <p:sldId id="269" r:id="rId6"/>
    <p:sldId id="263" r:id="rId7"/>
    <p:sldId id="261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5C555-1938-4B9E-AD44-2FB935FBBC8D}" type="datetimeFigureOut">
              <a:rPr lang="en-US" smtClean="0"/>
              <a:t>5/30/2016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176D7-1A46-464F-ACE2-4A9E0DFAB389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Als kind maakte hij</a:t>
            </a:r>
            <a:r>
              <a:rPr lang="nl-NL" baseline="0" dirty="0" smtClean="0"/>
              <a:t> de brand mee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76D7-1A46-464F-ACE2-4A9E0DFAB389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30-5-2016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30-5-2016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30-5-2016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30-5-2016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30-5-2016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30-5-2016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30-5-2016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30-5-2016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30-5-2016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30-5-2016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30-5-2016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8F0FA-503B-447F-A02E-6BF1D880434F}" type="datetimeFigureOut">
              <a:rPr lang="nl-NL" smtClean="0"/>
              <a:pPr/>
              <a:t>30-5-2016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upload.wikimedia.org/wikipedia/commons/thumb/2/2d/Jheronimus_Bosch_%28cropped%29.jpg/266px-Jheronimus_Bosch_%28cropped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76672"/>
            <a:ext cx="3888432" cy="4502396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360040" y="5190291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 smtClean="0"/>
              <a:t>Joen</a:t>
            </a:r>
            <a:r>
              <a:rPr lang="nl-NL" sz="2400" dirty="0" smtClean="0"/>
              <a:t> Bosch, Jeroen van Aken, Jeroen Bosch, </a:t>
            </a:r>
            <a:r>
              <a:rPr lang="nl-NL" sz="2400" dirty="0" err="1" smtClean="0"/>
              <a:t>Jheronimus</a:t>
            </a:r>
            <a:r>
              <a:rPr lang="nl-NL" sz="2400" dirty="0" smtClean="0"/>
              <a:t> Bosch, </a:t>
            </a:r>
            <a:r>
              <a:rPr lang="nl-NL" sz="2400" dirty="0" err="1" smtClean="0"/>
              <a:t>Hieronymus</a:t>
            </a:r>
            <a:r>
              <a:rPr lang="nl-NL" sz="2400" dirty="0" smtClean="0"/>
              <a:t> Bosch, </a:t>
            </a:r>
            <a:r>
              <a:rPr lang="nl-NL" sz="2400" dirty="0" err="1" smtClean="0"/>
              <a:t>Jheronimus</a:t>
            </a:r>
            <a:r>
              <a:rPr lang="nl-NL" sz="2400" dirty="0" smtClean="0"/>
              <a:t> van Aken…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tja\Documents\uni\Master Middeleeuwen\Stage Corderius\Onderzoekselement\archief 2 799px-ILVB_register_1513-1519_fol_139v_line_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9205503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tja\Documents\uni\Master Middeleeuwen\Stage Corderius\Onderzoekselement\archief 1 ADN_register_B_2185_fol_230_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3764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resolver.kb.nl/resolve?urn=urn:gvn:RIJK01:SK-A-1795&amp;role=image&amp;size=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7743825" cy="6143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henkgroenendaal.com/wp-content/uploads/2015/08/boommen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76672"/>
            <a:ext cx="4533900" cy="6143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1/15/J._Bosch_Escorial_Hay_Wagon_triptych_(signature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05837">
            <a:off x="611560" y="1052736"/>
            <a:ext cx="2676525" cy="8286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00" name="Picture 4" descr="http://2.bp.blogspot.com/-ZMrP9bTtJvk/VqEBJhgTyjI/AAAAAAAACMQ/Jmmt41wP9_U/s1600/Handtekening%2BBosch%2Bkop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99554">
            <a:off x="1547664" y="2492896"/>
            <a:ext cx="5848350" cy="13906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02" name="Picture 6" descr="https://s-media-cache-ak0.pinimg.com/236x/42/99/ff/4299ffecb690e829d3c41e97a188921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68378">
            <a:off x="6207859" y="4153487"/>
            <a:ext cx="2247900" cy="9144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04" name="Picture 8" descr="https://upload.wikimedia.org/wikipedia/commons/f/fd/J._Bosch_Adoration_of_the_Magi_Triptych_%28detail_3%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72130">
            <a:off x="899592" y="5661248"/>
            <a:ext cx="2009775" cy="5619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06" name="Picture 10" descr="https://upload.wikimedia.org/wikipedia/commons/6/60/Follower_of_Jheronimus_Bosch_017_signatu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260648"/>
            <a:ext cx="5419725" cy="1352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08" name="Picture 12" descr="https://upload.wikimedia.org/wikipedia/commons/thumb/6/69/Jheronimus_Bosch_006_central_panel_03_detail_01.jpg/180px-Jheronimus_Bosch_006_central_panel_03_detail_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4653136"/>
            <a:ext cx="1714500" cy="1371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oschparade.nl/wp-content/uploads/boschparade/Eerder_al_werden_werken_van_Jeroen_Bosch_in_Berlijn_grondig_onderzocht-700x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84784"/>
            <a:ext cx="9144000" cy="352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28</Words>
  <Application>Microsoft Office PowerPoint</Application>
  <PresentationFormat>Diavoorstelling (4:3)</PresentationFormat>
  <Paragraphs>3</Paragraphs>
  <Slides>7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Katja</dc:creator>
  <cp:lastModifiedBy>Katja</cp:lastModifiedBy>
  <cp:revision>5</cp:revision>
  <dcterms:created xsi:type="dcterms:W3CDTF">2016-02-06T11:01:04Z</dcterms:created>
  <dcterms:modified xsi:type="dcterms:W3CDTF">2016-05-30T12:31:04Z</dcterms:modified>
</cp:coreProperties>
</file>