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2DB6-2A0A-7B49-A23A-FB7507B1D9C4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5CAEB-04AB-A348-82A6-B4243972599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11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5CAEB-04AB-A348-82A6-B4243972599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3202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2782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071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4733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5360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772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8257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2388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6298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2847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1738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570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D8D9-5C55-454D-B213-D1A32FD87E69}" type="datetimeFigureOut">
              <a:rPr lang="nl-NL" smtClean="0"/>
              <a:pPr/>
              <a:t>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F0A8E-DA55-8249-B709-DB5D337F60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442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288021" y="1720482"/>
            <a:ext cx="5371317" cy="1587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dirty="0" smtClean="0">
                <a:solidFill>
                  <a:schemeClr val="bg1"/>
                </a:solidFill>
              </a:rPr>
              <a:t>Spot en satire in de middeleeuwen </a:t>
            </a:r>
            <a:endParaRPr lang="nl-NL" sz="4200" dirty="0">
              <a:solidFill>
                <a:schemeClr val="bg1"/>
              </a:solidFill>
            </a:endParaRPr>
          </a:p>
        </p:txBody>
      </p:sp>
      <p:sp>
        <p:nvSpPr>
          <p:cNvPr id="5" name="Subtitel 2"/>
          <p:cNvSpPr txBox="1">
            <a:spLocks/>
          </p:cNvSpPr>
          <p:nvPr/>
        </p:nvSpPr>
        <p:spPr>
          <a:xfrm>
            <a:off x="4288021" y="3770689"/>
            <a:ext cx="5371317" cy="97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 smtClean="0">
                <a:solidFill>
                  <a:schemeClr val="bg1"/>
                </a:solidFill>
                <a:latin typeface="Candara" pitchFamily="34" charset="0"/>
              </a:rPr>
              <a:t>Les 1: de middeleeuwse stad</a:t>
            </a:r>
            <a:endParaRPr lang="nl-NL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2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51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1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08" y="254000"/>
            <a:ext cx="5943600" cy="635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120569" y="5280561"/>
            <a:ext cx="2015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Amersfoort door Jacob van Deventer, omstreeks 1570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Wat is een stad?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>
              <a:solidFill>
                <a:srgbClr val="FFFFFF"/>
              </a:solidFill>
            </a:endParaRPr>
          </a:p>
          <a:p>
            <a:r>
              <a:rPr lang="nl-NL" smtClean="0">
                <a:solidFill>
                  <a:srgbClr val="FFFFFF"/>
                </a:solidFill>
              </a:rPr>
              <a:t>Denk </a:t>
            </a:r>
            <a:r>
              <a:rPr lang="nl-NL" dirty="0" smtClean="0">
                <a:solidFill>
                  <a:srgbClr val="FFFFFF"/>
                </a:solidFill>
              </a:rPr>
              <a:t>in drie- of viertallen na over de bovenstaande vraag. 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Maak een mind-map.</a:t>
            </a:r>
          </a:p>
          <a:p>
            <a:r>
              <a:rPr lang="nl-NL" dirty="0" smtClean="0">
                <a:solidFill>
                  <a:srgbClr val="FFFFFF"/>
                </a:solidFill>
              </a:rPr>
              <a:t>Weet je het niet? Denk dan eerst eens na over een moderne stad en vergelijk je punten dan met een middeleeuwse stad.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9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>
                <a:solidFill>
                  <a:schemeClr val="bg1"/>
                </a:solidFill>
              </a:rPr>
              <a:t>Wat is een stad?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endParaRPr lang="nl-NL" dirty="0" smtClean="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Juridische kenmerken stad</a:t>
            </a:r>
          </a:p>
          <a:p>
            <a:pPr lvl="1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Uiterlijke kenmerken stad</a:t>
            </a:r>
          </a:p>
          <a:p>
            <a:pPr lvl="1">
              <a:buFont typeface="Arial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Bewoners van de stad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2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Bewoners van de stad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30" y="1543829"/>
            <a:ext cx="4211070" cy="499479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484495" y="1737311"/>
            <a:ext cx="328543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Eerste stand: adel.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Taak: bestuur en bescherming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Tweede stand: geestelijkheid.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Taak: waken over het zielenheil van de bevolking.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Derde stand: boeren.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Taak: voorzien in voedsel voor alle standen. </a:t>
            </a:r>
          </a:p>
        </p:txBody>
      </p:sp>
    </p:spTree>
    <p:extLst>
      <p:ext uri="{BB962C8B-B14F-4D97-AF65-F5344CB8AC3E}">
        <p14:creationId xmlns:p14="http://schemas.microsoft.com/office/powerpoint/2010/main" xmlns="" val="6204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Wat is een stad?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lvl="1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</a:rPr>
              <a:t>Juridische kenmerken stad</a:t>
            </a:r>
          </a:p>
          <a:p>
            <a:pPr lvl="1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</a:rPr>
              <a:t>Uiterlijke kenmerken stad</a:t>
            </a:r>
          </a:p>
          <a:p>
            <a:pPr lvl="1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</a:rPr>
              <a:t>Bewoners van de stad </a:t>
            </a:r>
          </a:p>
          <a:p>
            <a:pPr lvl="1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</a:rPr>
              <a:t>Invloed van de kerk op het dagelijks leven</a:t>
            </a:r>
          </a:p>
          <a:p>
            <a:pPr lvl="1">
              <a:buFont typeface="Arial"/>
              <a:buChar char="•"/>
            </a:pPr>
            <a:r>
              <a:rPr lang="nl-NL" dirty="0">
                <a:solidFill>
                  <a:schemeClr val="bg1"/>
                </a:solidFill>
              </a:rPr>
              <a:t>Toneel in de stad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3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16" y="959597"/>
            <a:ext cx="7689484" cy="545756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11700" y="6417159"/>
            <a:ext cx="836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Boerenkermis met opvoering van een klucht, door </a:t>
            </a:r>
            <a:r>
              <a:rPr lang="nl-NL" sz="1600" dirty="0" err="1" smtClean="0">
                <a:solidFill>
                  <a:schemeClr val="bg1"/>
                </a:solidFill>
              </a:rPr>
              <a:t>Peeter</a:t>
            </a:r>
            <a:r>
              <a:rPr lang="nl-NL" sz="1600" dirty="0" smtClean="0">
                <a:solidFill>
                  <a:schemeClr val="bg1"/>
                </a:solidFill>
              </a:rPr>
              <a:t> Baltens (circa 1527/1528)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164</Words>
  <Application>Microsoft Office PowerPoint</Application>
  <PresentationFormat>Diavoorstelling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Dia 1</vt:lpstr>
      <vt:lpstr>Dia 2</vt:lpstr>
      <vt:lpstr>Dia 3</vt:lpstr>
      <vt:lpstr>Wat is een stad?</vt:lpstr>
      <vt:lpstr>Dia 5</vt:lpstr>
      <vt:lpstr>Bewoners van de stad</vt:lpstr>
      <vt:lpstr>Wat is een stad?</vt:lpstr>
      <vt:lpstr>Dia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Susanne van den Eijkel</dc:creator>
  <cp:lastModifiedBy>Katja</cp:lastModifiedBy>
  <cp:revision>5</cp:revision>
  <dcterms:created xsi:type="dcterms:W3CDTF">2016-06-22T21:32:58Z</dcterms:created>
  <dcterms:modified xsi:type="dcterms:W3CDTF">2016-07-03T12:55:01Z</dcterms:modified>
</cp:coreProperties>
</file>